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21" r:id="rId3"/>
    <p:sldId id="261" r:id="rId4"/>
    <p:sldId id="259" r:id="rId5"/>
    <p:sldId id="320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CCC3C-D04F-6D96-3D6C-3B14610F6F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CEE92C-23F5-1AB1-547E-CA8668AF6B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8AD89-A217-31BE-31E1-8F6467F2B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9148-1FC6-B748-BDFA-EB24E1D427C1}" type="datetimeFigureOut">
              <a:rPr lang="en-US" smtClean="0"/>
              <a:t>4/7/26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70068-70A6-A637-2346-5062463E6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7DAB0-DFF0-D3BF-B1E7-F050D78F2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4CB1-6143-134F-8C76-AE3691A28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019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A7EE3-30D5-95EC-99B6-2805FC82E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70399A-2FF7-3A15-9F41-013E1E0E5A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C98EB-B52B-403A-2320-3BD281FC0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9148-1FC6-B748-BDFA-EB24E1D427C1}" type="datetimeFigureOut">
              <a:rPr lang="en-US" smtClean="0"/>
              <a:t>4/7/26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72501-BB29-C23A-5011-3BA20F707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AFD3C-75D4-E281-F13E-A365DA66D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4CB1-6143-134F-8C76-AE3691A28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909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7F0DDF-BEA0-3A1B-536B-D87D16647E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FB4FB9-8597-A5D9-2317-A0C8AC03A2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F709AD-E9F2-816D-91BE-9E2A9126E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9148-1FC6-B748-BDFA-EB24E1D427C1}" type="datetimeFigureOut">
              <a:rPr lang="en-US" smtClean="0"/>
              <a:t>4/7/26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A465A-7DF0-5C88-807F-9099FEA3E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A3D21-4090-9022-FFDE-82A59D155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4CB1-6143-134F-8C76-AE3691A28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43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6ECDC-192B-016A-42DD-731DCB1E9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791FB-F4F1-80D9-8701-346B722CB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C9CDD-1824-05FA-4AB1-F20246A7C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9148-1FC6-B748-BDFA-EB24E1D427C1}" type="datetimeFigureOut">
              <a:rPr lang="en-US" smtClean="0"/>
              <a:t>4/7/26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9E04D-E18C-4181-3CD9-D8C04C8CB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8F87D-73E9-73D9-9A71-CC5C7288B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4CB1-6143-134F-8C76-AE3691A28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44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E9B18-8BEE-A07C-DBE1-D3CDB56A0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56751F-7733-88F5-0CE6-5745F5A3D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C8144-5702-7EAE-4CC9-4D3615AC6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9148-1FC6-B748-BDFA-EB24E1D427C1}" type="datetimeFigureOut">
              <a:rPr lang="en-US" smtClean="0"/>
              <a:t>4/7/26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64986-2707-4A0E-2DA2-2690C5FDF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93AF8-FDF3-2D44-BCE2-E694C1C49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4CB1-6143-134F-8C76-AE3691A28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94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0D008-E8C1-615D-FC22-4B63ECB52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E6476-2FA3-686F-CFA6-E0FB948451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A82E70-9C57-F8BA-D45D-26A4C2E083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A6B18E-9121-0302-3295-C8326C752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9148-1FC6-B748-BDFA-EB24E1D427C1}" type="datetimeFigureOut">
              <a:rPr lang="en-US" smtClean="0"/>
              <a:t>4/7/26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DC139B-8793-14DF-1335-9F00E3DAB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1D4750-6BB2-3788-7DE9-BF8D96013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4CB1-6143-134F-8C76-AE3691A28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044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D49E0-7996-593F-2CC0-C9D9EA005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CC1799-DE71-9971-D74C-B694A8996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CDCB3E-A8DF-45DD-7D76-5F0FD226B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454CF-C55C-2B4E-F15E-68C15E0617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A48F69-D987-64AC-63FD-89A2750161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814EC2-7878-C0BA-BC0A-2BD6B8197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9148-1FC6-B748-BDFA-EB24E1D427C1}" type="datetimeFigureOut">
              <a:rPr lang="en-US" smtClean="0"/>
              <a:t>4/7/26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8FDC29-0C97-46DC-6700-1939357A1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C71B82-B8A9-32A8-3A92-5D63F4421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4CB1-6143-134F-8C76-AE3691A28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305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ACB5F-370E-906E-4BFB-88AD7E7E2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A87125-76D4-0A5B-2667-31723EEF5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9148-1FC6-B748-BDFA-EB24E1D427C1}" type="datetimeFigureOut">
              <a:rPr lang="en-US" smtClean="0"/>
              <a:t>4/7/26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5366FA-1A18-DF52-F4E0-13EB294F5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C2BBEA-534C-6E66-3E17-B78101EE2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4CB1-6143-134F-8C76-AE3691A28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94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FC819F-E862-DAAC-54A4-297404464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9148-1FC6-B748-BDFA-EB24E1D427C1}" type="datetimeFigureOut">
              <a:rPr lang="en-US" smtClean="0"/>
              <a:t>4/7/26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2AB331-B15B-1D77-79F5-FAA61B757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A82381-80B9-96F7-4D92-04A434940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4CB1-6143-134F-8C76-AE3691A28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09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BD243-29CA-7E74-13AD-0D8C067F2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9D7BE-AC7D-5EDF-41D2-8663996CC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D22B23-0F99-C287-FCC0-7B05B4AE0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95D666-8543-4DCC-6BC1-ED9F35734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9148-1FC6-B748-BDFA-EB24E1D427C1}" type="datetimeFigureOut">
              <a:rPr lang="en-US" smtClean="0"/>
              <a:t>4/7/26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3895B9-391A-8D22-B9FD-7F13C65A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7489B-484C-A69E-933C-C57E5A0A8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4CB1-6143-134F-8C76-AE3691A28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389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20B2E-46E8-7B59-06BF-26CC8A90C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FE26A1-9D70-BADF-1877-6827D067B4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D77B27-50E4-6BE6-4683-AA66A4D28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B90EFC-65AF-FF22-E482-33E23ACDD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9148-1FC6-B748-BDFA-EB24E1D427C1}" type="datetimeFigureOut">
              <a:rPr lang="en-US" smtClean="0"/>
              <a:t>4/7/26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FE088-2877-FECB-F55F-51CF6E472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C329B-6E07-4239-7085-1497ECF02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4CB1-6143-134F-8C76-AE3691A28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361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0F32F0-586F-7B7E-64B3-0B561E4D9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9EB106-2361-CDDE-4281-94C5EB513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7746D-E23E-EF91-05A0-99A6C2D3DF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BE9148-1FC6-B748-BDFA-EB24E1D427C1}" type="datetimeFigureOut">
              <a:rPr lang="en-US" smtClean="0"/>
              <a:t>4/7/26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47F25-5FB7-9A0E-3FB4-0348A63BE1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D4501-7F7B-5F71-14F0-D37A903EC0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544CB1-6143-134F-8C76-AE3691A28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349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052B1-0FAC-1C53-1AD0-44C822A540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Lugol-stained leaf discs from greenhouse-harvested plants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054E3C-DB4A-4994-F1EF-7B657DF527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Experiment 240130 starch initiation mega harvest I</a:t>
            </a:r>
          </a:p>
          <a:p>
            <a:r>
              <a:rPr lang="en-US" dirty="0"/>
              <a:t>Constructs: 60444, FEC5(SB5), 37490, 37488, 37493, 37499, 37501, 37502</a:t>
            </a:r>
          </a:p>
          <a:p>
            <a:r>
              <a:rPr lang="en-US" dirty="0"/>
              <a:t>Christina Müller</a:t>
            </a:r>
          </a:p>
          <a:p>
            <a:r>
              <a:rPr lang="en-US" dirty="0" err="1"/>
              <a:t>ETHZürich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186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176B9-9A59-DDCC-8525-A2B739AC8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065F9-BAAB-425B-AA28-64C47E888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Leaf discs were collected from leaf 1 (sink leaf) through 8 (source leaf) and cleared with 70% EtOH before being stained with Lugol.</a:t>
            </a:r>
          </a:p>
          <a:p>
            <a:r>
              <a:rPr lang="en-US" dirty="0"/>
              <a:t>The </a:t>
            </a:r>
            <a:r>
              <a:rPr lang="en-US" dirty="0" err="1"/>
              <a:t>lugol</a:t>
            </a:r>
            <a:r>
              <a:rPr lang="en-US" dirty="0"/>
              <a:t> was quickly washed with water and the samples were immediately imaged.</a:t>
            </a:r>
          </a:p>
        </p:txBody>
      </p:sp>
    </p:spTree>
    <p:extLst>
      <p:ext uri="{BB962C8B-B14F-4D97-AF65-F5344CB8AC3E}">
        <p14:creationId xmlns:p14="http://schemas.microsoft.com/office/powerpoint/2010/main" val="2692668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D286BF-C790-9EE2-CB7A-1845DC527E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536" b="10369"/>
          <a:stretch/>
        </p:blipFill>
        <p:spPr>
          <a:xfrm>
            <a:off x="2027299" y="523240"/>
            <a:ext cx="8137402" cy="58115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A746C66-1BAF-12D2-EB19-3AD2337E1D6F}"/>
              </a:ext>
            </a:extLst>
          </p:cNvPr>
          <p:cNvSpPr txBox="1"/>
          <p:nvPr/>
        </p:nvSpPr>
        <p:spPr>
          <a:xfrm>
            <a:off x="3385751" y="153908"/>
            <a:ext cx="1227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Leaf 1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D487EE-AFC2-8405-4C5B-EE3AC0D5441F}"/>
              </a:ext>
            </a:extLst>
          </p:cNvPr>
          <p:cNvSpPr txBox="1"/>
          <p:nvPr/>
        </p:nvSpPr>
        <p:spPr>
          <a:xfrm>
            <a:off x="7726532" y="153908"/>
            <a:ext cx="1227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Leaf 1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8</a:t>
            </a:r>
          </a:p>
        </p:txBody>
      </p:sp>
    </p:spTree>
    <p:extLst>
      <p:ext uri="{BB962C8B-B14F-4D97-AF65-F5344CB8AC3E}">
        <p14:creationId xmlns:p14="http://schemas.microsoft.com/office/powerpoint/2010/main" val="127379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78C66B8-358B-8942-83F3-7D0647ED51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41" t="1267" r="17472" b="55375"/>
          <a:stretch/>
        </p:blipFill>
        <p:spPr>
          <a:xfrm>
            <a:off x="5873857" y="1786840"/>
            <a:ext cx="3731093" cy="3110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97CE35-FEB0-2D88-35CE-4655AA6FD5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121" b="54487"/>
          <a:stretch/>
        </p:blipFill>
        <p:spPr>
          <a:xfrm>
            <a:off x="1879352" y="1675435"/>
            <a:ext cx="3870519" cy="32652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D9E5F0-FAFF-918C-9A3F-5BC6A2AA03AE}"/>
              </a:ext>
            </a:extLst>
          </p:cNvPr>
          <p:cNvSpPr txBox="1"/>
          <p:nvPr/>
        </p:nvSpPr>
        <p:spPr>
          <a:xfrm>
            <a:off x="9728936" y="1933501"/>
            <a:ext cx="2127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0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60444</a:t>
            </a:r>
          </a:p>
          <a:p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pStPatatin-</a:t>
            </a:r>
            <a:r>
              <a:rPr lang="en-GB" sz="1400" b="1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PTST2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-tNOS</a:t>
            </a:r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F726C6-B616-CDBC-E5E1-DBD3307C47A6}"/>
              </a:ext>
            </a:extLst>
          </p:cNvPr>
          <p:cNvSpPr txBox="1"/>
          <p:nvPr/>
        </p:nvSpPr>
        <p:spPr>
          <a:xfrm>
            <a:off x="9728936" y="3662616"/>
            <a:ext cx="227658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 fontAlgn="t"/>
            <a:r>
              <a:rPr lang="en-GB" sz="1400" b="0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37499</a:t>
            </a:r>
          </a:p>
          <a:p>
            <a:pPr algn="l" rtl="0" fontAlgn="t"/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pStPatatin-</a:t>
            </a:r>
            <a:r>
              <a:rPr lang="en-GB" sz="1400" b="1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PTST2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-tNOS : </a:t>
            </a:r>
          </a:p>
          <a:p>
            <a:pPr algn="l" rtl="0" fontAlgn="t"/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pGPT2-</a:t>
            </a:r>
            <a:r>
              <a:rPr lang="en-GB" sz="1400" b="1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SS4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-tHSP : </a:t>
            </a:r>
          </a:p>
          <a:p>
            <a:pPr algn="l" rtl="0" fontAlgn="t"/>
            <a:r>
              <a:rPr lang="en-GB" sz="1400" b="0" i="1" u="none" strike="noStrike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pMeGBSS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GB" sz="1400" b="1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MRC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GB" sz="1400" b="0" i="1" u="none" strike="noStrike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tHSP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:</a:t>
            </a:r>
          </a:p>
          <a:p>
            <a:pPr fontAlgn="t"/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pStGBSS-</a:t>
            </a:r>
            <a:r>
              <a:rPr lang="en-GB" sz="1400" b="1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MFP1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-t35S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891BBA-7C22-7A55-9EF4-AE6CA93917AA}"/>
              </a:ext>
            </a:extLst>
          </p:cNvPr>
          <p:cNvSpPr txBox="1"/>
          <p:nvPr/>
        </p:nvSpPr>
        <p:spPr>
          <a:xfrm>
            <a:off x="544010" y="1933501"/>
            <a:ext cx="4555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SB5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0CC336-1C1F-4F2A-A6CA-D6E7B4430F51}"/>
              </a:ext>
            </a:extLst>
          </p:cNvPr>
          <p:cNvSpPr txBox="1"/>
          <p:nvPr/>
        </p:nvSpPr>
        <p:spPr>
          <a:xfrm>
            <a:off x="544010" y="3662616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37490</a:t>
            </a:r>
          </a:p>
        </p:txBody>
      </p:sp>
    </p:spTree>
    <p:extLst>
      <p:ext uri="{BB962C8B-B14F-4D97-AF65-F5344CB8AC3E}">
        <p14:creationId xmlns:p14="http://schemas.microsoft.com/office/powerpoint/2010/main" val="284015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78C66B8-358B-8942-83F3-7D0647ED51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9" t="47956" r="63114" b="8685"/>
          <a:stretch/>
        </p:blipFill>
        <p:spPr>
          <a:xfrm>
            <a:off x="5873857" y="1771342"/>
            <a:ext cx="3855079" cy="3110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97CE35-FEB0-2D88-35CE-4655AA6FD5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121" b="54487"/>
          <a:stretch/>
        </p:blipFill>
        <p:spPr>
          <a:xfrm>
            <a:off x="1879352" y="1675435"/>
            <a:ext cx="3870519" cy="32652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D9E5F0-FAFF-918C-9A3F-5BC6A2AA03AE}"/>
              </a:ext>
            </a:extLst>
          </p:cNvPr>
          <p:cNvSpPr txBox="1"/>
          <p:nvPr/>
        </p:nvSpPr>
        <p:spPr>
          <a:xfrm>
            <a:off x="9728936" y="1933501"/>
            <a:ext cx="2127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0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37488</a:t>
            </a:r>
          </a:p>
          <a:p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pStPatatin-</a:t>
            </a:r>
            <a:r>
              <a:rPr lang="en-GB" sz="1400" b="1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PTST2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-tNOS</a:t>
            </a:r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F726C6-B616-CDBC-E5E1-DBD3307C47A6}"/>
              </a:ext>
            </a:extLst>
          </p:cNvPr>
          <p:cNvSpPr txBox="1"/>
          <p:nvPr/>
        </p:nvSpPr>
        <p:spPr>
          <a:xfrm>
            <a:off x="9728936" y="3662616"/>
            <a:ext cx="22765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 fontAlgn="t"/>
            <a:r>
              <a:rPr lang="en-GB" sz="1400" b="0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37493</a:t>
            </a:r>
          </a:p>
          <a:p>
            <a:pPr algn="l" rtl="0" fontAlgn="t"/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pStPatatin-</a:t>
            </a:r>
            <a:r>
              <a:rPr lang="en-GB" sz="1400" b="1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PTST2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-tNOS : </a:t>
            </a:r>
          </a:p>
          <a:p>
            <a:pPr algn="l" rtl="0" fontAlgn="t"/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pGPT2-</a:t>
            </a:r>
            <a:r>
              <a:rPr lang="en-GB" sz="1400" b="1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SS4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-tHSP : </a:t>
            </a:r>
          </a:p>
          <a:p>
            <a:pPr algn="l" rtl="0" fontAlgn="t"/>
            <a:r>
              <a:rPr lang="en-GB" sz="1400" b="0" i="1" u="none" strike="noStrike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pMeGBSS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GB" sz="1400" b="1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MRC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GB" sz="1400" b="0" i="1" u="none" strike="noStrike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tHSP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891BBA-7C22-7A55-9EF4-AE6CA93917AA}"/>
              </a:ext>
            </a:extLst>
          </p:cNvPr>
          <p:cNvSpPr txBox="1"/>
          <p:nvPr/>
        </p:nvSpPr>
        <p:spPr>
          <a:xfrm>
            <a:off x="544010" y="1933501"/>
            <a:ext cx="4555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SB5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0CC336-1C1F-4F2A-A6CA-D6E7B4430F51}"/>
              </a:ext>
            </a:extLst>
          </p:cNvPr>
          <p:cNvSpPr txBox="1"/>
          <p:nvPr/>
        </p:nvSpPr>
        <p:spPr>
          <a:xfrm>
            <a:off x="544010" y="3662616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37490</a:t>
            </a:r>
          </a:p>
        </p:txBody>
      </p:sp>
    </p:spTree>
    <p:extLst>
      <p:ext uri="{BB962C8B-B14F-4D97-AF65-F5344CB8AC3E}">
        <p14:creationId xmlns:p14="http://schemas.microsoft.com/office/powerpoint/2010/main" val="2713796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78C66B8-358B-8942-83F3-7D0647ED51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886" t="46578" r="18377" b="10063"/>
          <a:stretch/>
        </p:blipFill>
        <p:spPr>
          <a:xfrm>
            <a:off x="5873857" y="1786840"/>
            <a:ext cx="3855079" cy="3110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97CE35-FEB0-2D88-35CE-4655AA6FD5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121" b="54487"/>
          <a:stretch/>
        </p:blipFill>
        <p:spPr>
          <a:xfrm>
            <a:off x="1879352" y="1675435"/>
            <a:ext cx="3870519" cy="32652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D9E5F0-FAFF-918C-9A3F-5BC6A2AA03AE}"/>
              </a:ext>
            </a:extLst>
          </p:cNvPr>
          <p:cNvSpPr txBox="1"/>
          <p:nvPr/>
        </p:nvSpPr>
        <p:spPr>
          <a:xfrm>
            <a:off x="9728936" y="1933501"/>
            <a:ext cx="212244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0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37501</a:t>
            </a:r>
          </a:p>
          <a:p>
            <a:pPr algn="l" rtl="0" fontAlgn="t"/>
            <a:r>
              <a:rPr lang="en-GB" sz="1400" b="0" i="1" u="none" strike="noStrike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pMeGBSS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GB" sz="1400" b="1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MRC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GB" sz="1400" b="0" i="1" u="none" strike="noStrike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tHSP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: </a:t>
            </a:r>
          </a:p>
          <a:p>
            <a:pPr algn="l" rtl="0" fontAlgn="t"/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pStGBSS-</a:t>
            </a:r>
            <a:r>
              <a:rPr lang="en-GB" sz="1400" b="1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MFP1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-t35S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F726C6-B616-CDBC-E5E1-DBD3307C47A6}"/>
              </a:ext>
            </a:extLst>
          </p:cNvPr>
          <p:cNvSpPr txBox="1"/>
          <p:nvPr/>
        </p:nvSpPr>
        <p:spPr>
          <a:xfrm>
            <a:off x="9728936" y="3662616"/>
            <a:ext cx="25712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 fontAlgn="t"/>
            <a:r>
              <a:rPr lang="en-GB" sz="1400" b="0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37502</a:t>
            </a:r>
          </a:p>
          <a:p>
            <a:pPr algn="l" rtl="0" fontAlgn="t"/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HYG-</a:t>
            </a:r>
            <a:r>
              <a:rPr lang="en-GB" sz="1400" b="0" i="1" u="none" strike="noStrike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pMeGBSS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GB" sz="1400" b="1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MRC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GB" sz="1400" b="0" i="1" u="none" strike="noStrike" dirty="0" err="1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tHSP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: </a:t>
            </a:r>
          </a:p>
          <a:p>
            <a:pPr algn="l" rtl="0" fontAlgn="t"/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pStGBSS-</a:t>
            </a:r>
            <a:r>
              <a:rPr lang="en-GB" sz="1400" b="1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MFP1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-t35S : </a:t>
            </a:r>
          </a:p>
          <a:p>
            <a:pPr algn="l" rtl="0" fontAlgn="t"/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pStPatatin-</a:t>
            </a:r>
            <a:r>
              <a:rPr lang="en-GB" sz="1400" b="1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PTST2</a:t>
            </a:r>
            <a:r>
              <a:rPr lang="en-GB" sz="1400" b="0" i="1" u="none" strike="noStrike" dirty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-tNOS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891BBA-7C22-7A55-9EF4-AE6CA93917AA}"/>
              </a:ext>
            </a:extLst>
          </p:cNvPr>
          <p:cNvSpPr txBox="1"/>
          <p:nvPr/>
        </p:nvSpPr>
        <p:spPr>
          <a:xfrm>
            <a:off x="544010" y="1933501"/>
            <a:ext cx="4555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SB5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0CC336-1C1F-4F2A-A6CA-D6E7B4430F51}"/>
              </a:ext>
            </a:extLst>
          </p:cNvPr>
          <p:cNvSpPr txBox="1"/>
          <p:nvPr/>
        </p:nvSpPr>
        <p:spPr>
          <a:xfrm>
            <a:off x="544010" y="3662616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37490</a:t>
            </a:r>
          </a:p>
        </p:txBody>
      </p:sp>
    </p:spTree>
    <p:extLst>
      <p:ext uri="{BB962C8B-B14F-4D97-AF65-F5344CB8AC3E}">
        <p14:creationId xmlns:p14="http://schemas.microsoft.com/office/powerpoint/2010/main" val="974797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122</Words>
  <Application>Microsoft Macintosh PowerPoint</Application>
  <PresentationFormat>Widescreen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Wingdings</vt:lpstr>
      <vt:lpstr>Office Theme</vt:lpstr>
      <vt:lpstr>Lugol-stained leaf discs from greenhouse-harvested plants</vt:lpstr>
      <vt:lpstr>Method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Christina Joy Müller</dc:creator>
  <cp:lastModifiedBy>Christina Joy Müller</cp:lastModifiedBy>
  <cp:revision>4</cp:revision>
  <dcterms:created xsi:type="dcterms:W3CDTF">2026-04-07T10:05:12Z</dcterms:created>
  <dcterms:modified xsi:type="dcterms:W3CDTF">2026-04-07T15:01:01Z</dcterms:modified>
</cp:coreProperties>
</file>