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76" r:id="rId3"/>
    <p:sldId id="260" r:id="rId4"/>
    <p:sldId id="263" r:id="rId5"/>
    <p:sldId id="261" r:id="rId6"/>
    <p:sldId id="262" r:id="rId7"/>
    <p:sldId id="27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3D6"/>
    <a:srgbClr val="F3AA84"/>
    <a:srgbClr val="FF7E79"/>
    <a:srgbClr val="D5D5D5"/>
    <a:srgbClr val="FF7B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66C0A8-A562-F54F-8CCA-94F41674A3CF}" v="77" dt="2024-10-02T11:18:36.5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88314"/>
  </p:normalViewPr>
  <p:slideViewPr>
    <p:cSldViewPr snapToGrid="0">
      <p:cViewPr varScale="1">
        <p:scale>
          <a:sx n="107" d="100"/>
          <a:sy n="107" d="100"/>
        </p:scale>
        <p:origin x="9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69FD77-0B28-CF48-9340-968C3526011B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0AD13-A2A6-8348-8D19-3CCFD6F2AD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88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11/tpj.14633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session focus on stem model </a:t>
            </a:r>
          </a:p>
          <a:p>
            <a:endParaRPr lang="en-GB" dirty="0"/>
          </a:p>
          <a:p>
            <a:r>
              <a:rPr lang="en-GB" dirty="0"/>
              <a:t>Data collection for the storage root model in the first 6 months. To allow us to contribute to the choice of transgenes being used in the storage root metabolism engineering </a:t>
            </a:r>
            <a:r>
              <a:rPr lang="en-GB" dirty="0" err="1"/>
              <a:t>workpackage</a:t>
            </a:r>
            <a:r>
              <a:rPr lang="en-GB" dirty="0"/>
              <a:t>.</a:t>
            </a:r>
          </a:p>
          <a:p>
            <a:r>
              <a:rPr lang="en-GB" dirty="0"/>
              <a:t>Data collection for the stem and leaf models is scheduled to be completed by the end of the first year, although there is a bit more flexibility there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E5FC2-1CCD-4FED-82E8-535968EB511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253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Remind CASS of overall purpose of modelling and the aims for the different part. </a:t>
            </a:r>
            <a:r>
              <a:rPr lang="en-GB" dirty="0" err="1"/>
              <a:t>i.e</a:t>
            </a:r>
            <a:r>
              <a:rPr lang="en-GB" dirty="0"/>
              <a:t> specific target for roots asap and then larger integrated model for understanding field growth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CF82B-65B3-1C4C-BE31-06C51F35617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206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Bonsai greenhouse plants</a:t>
            </a:r>
          </a:p>
          <a:p>
            <a:r>
              <a:rPr lang="en-GB" dirty="0"/>
              <a:t>Harvest planned in November</a:t>
            </a:r>
          </a:p>
          <a:p>
            <a:r>
              <a:rPr lang="en-GB" dirty="0"/>
              <a:t>Aim to understand relationship between growth, cell expansion and starch accumulation </a:t>
            </a:r>
          </a:p>
          <a:p>
            <a:r>
              <a:rPr lang="en-GB" dirty="0"/>
              <a:t>Define biomass composition and proportions </a:t>
            </a:r>
          </a:p>
          <a:p>
            <a:r>
              <a:rPr lang="en-GB" dirty="0"/>
              <a:t>Phloem composition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0AD13-A2A6-8348-8D19-3CCFD6F2AD6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033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dirty="0"/>
              <a:t>Photosynthetic carbon fixation/energy generation </a:t>
            </a:r>
          </a:p>
          <a:p>
            <a:pPr lvl="1"/>
            <a:r>
              <a:rPr lang="en-GB" sz="1100" dirty="0"/>
              <a:t>Stems can make 4-11% contribution to total photosynthesis of whole plant</a:t>
            </a:r>
          </a:p>
          <a:p>
            <a:pPr lvl="2"/>
            <a:r>
              <a:rPr lang="en-GB" sz="1100" dirty="0">
                <a:effectLst/>
              </a:rPr>
              <a:t>Simkin, Andrew J., Michele </a:t>
            </a:r>
            <a:r>
              <a:rPr lang="en-GB" sz="1100" dirty="0" err="1">
                <a:effectLst/>
              </a:rPr>
              <a:t>Faralli</a:t>
            </a:r>
            <a:r>
              <a:rPr lang="en-GB" sz="1100" dirty="0">
                <a:effectLst/>
              </a:rPr>
              <a:t>, Siva Ramamoorthy, and Tracy Lawson. 2020. ‘Photosynthesis in Non-Foliar Tissues: Implications for Yield’. </a:t>
            </a:r>
            <a:r>
              <a:rPr lang="en-GB" sz="1100" i="1" dirty="0">
                <a:effectLst/>
              </a:rPr>
              <a:t>The Plant Journal</a:t>
            </a:r>
            <a:r>
              <a:rPr lang="en-GB" sz="1100" dirty="0">
                <a:effectLst/>
              </a:rPr>
              <a:t> 101</a:t>
            </a:r>
          </a:p>
          <a:p>
            <a:pPr marL="914400" lvl="2" indent="0">
              <a:buNone/>
            </a:pPr>
            <a:r>
              <a:rPr lang="en-GB" sz="1100" dirty="0">
                <a:effectLst/>
              </a:rPr>
              <a:t> (4): 1001–15. </a:t>
            </a:r>
            <a:r>
              <a:rPr lang="en-GB" sz="1100" dirty="0">
                <a:effectLst/>
                <a:hlinkClick r:id="rId3"/>
              </a:rPr>
              <a:t>https://doi.org/10.1111/tpj.14633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80AD13-A2A6-8348-8D19-3CCFD6F2AD6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921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E5D3A-0994-DC71-FFDA-4D68F78D3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ACDCD5-167D-16E7-1707-38E8AAC321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BE2496-F377-57BC-EF2F-FB442CC243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Remind CASS of overall purpose of modelling and the aims for the different part. </a:t>
            </a:r>
            <a:r>
              <a:rPr lang="en-GB" dirty="0" err="1"/>
              <a:t>i.e</a:t>
            </a:r>
            <a:r>
              <a:rPr lang="en-GB" dirty="0"/>
              <a:t> specific target for roots asap and then larger integrated model for understanding field growth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85E89-D33A-D432-B9D0-2B4A8477C4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CF82B-65B3-1C4C-BE31-06C51F35617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768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6C249-935A-67FB-AE74-13C34BBD3B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8C7B56-91C7-F2D9-C472-65640C5856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B189E-66CD-1EE7-3007-07F3F9590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F382-449A-3744-AB71-D255993B3EEF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CA000-3F29-F4C0-B1A4-9D255E094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7067D-0125-32CA-8F70-E7F7CF86F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165BF-D647-9045-BC0D-2ACDD832C9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0492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CC46B-12C3-F1C0-9D4C-6168778A6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696A2-C96D-5FA5-A00D-D856EB272B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3AF2E-C418-7A9B-C715-50D67954D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F382-449A-3744-AB71-D255993B3EEF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EBD5F-F10F-7812-89BB-CA255D1C4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285F7-46AB-49FB-3994-13B164F23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165BF-D647-9045-BC0D-2ACDD832C9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057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5447F-CA71-EFB1-F714-0F937B06D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0D786F-3FD7-64C5-9472-409947527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8DC16-7600-D1C7-70B2-35DB1A961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F382-449A-3744-AB71-D255993B3EEF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7A12D-4D70-2000-F6A8-921D71018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DAAC0-102D-75E2-D2A3-B70B16764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165BF-D647-9045-BC0D-2ACDD832C9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027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28FA8-B86E-9335-1B48-698D6AE6D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CE6F9-9F44-58AD-8932-1ACC6A3A9A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0C16B-CF9E-6E73-5993-3F0C264FE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C30DED-241F-A0FD-58F6-1CB407962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F382-449A-3744-AB71-D255993B3EEF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2F518A-9B07-2F29-49AD-C88F8C037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2F862A-5B37-E5B5-3C50-ED8EB6141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165BF-D647-9045-BC0D-2ACDD832C9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933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3679F-60C0-20A6-85AD-51EB0C9F6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AFCED6-5B41-0795-E7F4-EA453AEA7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E6D5A2-6CCF-FF15-01EE-A0E7529A6A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D574F3-F70C-D09B-89BE-3FF1D3F1F4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A88DAF-A9F9-C7CA-8D40-3954980E50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ECFBEF-D468-3812-208B-C82B42FD0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F382-449A-3744-AB71-D255993B3EEF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38820-82A8-DBCA-5035-29318C4A8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D0BB5A-6082-6E1D-8968-8486C6726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165BF-D647-9045-BC0D-2ACDD832C9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175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F9DEF-3298-1B80-0494-DF87ED92C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405C57-3E9A-63E9-60F1-842D4DD1E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F382-449A-3744-AB71-D255993B3EEF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AB40F8-4C1B-861D-34B6-F78F518A2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F56009-00B0-72AA-F7A5-61FA5DFC0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165BF-D647-9045-BC0D-2ACDD832C9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7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91CA91-780A-04D1-DBC4-329E651D7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F382-449A-3744-AB71-D255993B3EEF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06947A-79CC-BE8D-7EB6-513AFFCD6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02C58-0696-77E9-827F-EC59A8518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165BF-D647-9045-BC0D-2ACDD832C9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789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F840C-308C-5756-5D03-2C6209EA3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BB464-0F22-21F2-B796-BA846DEA9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8AA8A4-968F-3BF9-317B-E1E4113A3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C24853-1E70-68D2-4AD3-9DFA49C3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F382-449A-3744-AB71-D255993B3EEF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623CD6-0D51-DAFA-3F01-AFAE14EF9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B65685-E96F-56D4-7526-FBBBD2CE2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165BF-D647-9045-BC0D-2ACDD832C9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498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B1392-07AA-E0E4-88E6-308904AEC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A16114-66ED-3BB0-995B-2D6159FBF4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4E931-A64C-980D-F182-15B795252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149F10-7767-E997-D4C8-B2C210E34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F382-449A-3744-AB71-D255993B3EEF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88A533-3016-9D58-4657-7E82CEDAA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EF81D1-D309-C5C0-FC29-A8336A338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165BF-D647-9045-BC0D-2ACDD832C9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737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DC52E-8F74-873D-35FF-41D206EA7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8BE9C6-664E-565C-DD02-748AC16861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76719-7CD0-E8A3-C141-9BCD1F8FF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F382-449A-3744-AB71-D255993B3EEF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C0790-49B8-4B45-A8B0-32D5D6359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21094-6DEC-36EF-5037-786B8F44F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165BF-D647-9045-BC0D-2ACDD832C9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186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2A0EA8-05E3-229A-20FB-EBE08A44BD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2F319E-1089-AD47-11E1-2B7036959B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885B7-4419-09BA-64FC-8C13437C0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8F382-449A-3744-AB71-D255993B3EEF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A22AE-8674-124A-FB86-10245C890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C2604F-99F4-7550-E56E-6055BDA54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165BF-D647-9045-BC0D-2ACDD832C9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40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D3EB02-03AF-4603-7B5C-70FFBD62E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6B11D9-36C9-23E9-DFC0-137A4118CC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ECD16-5A78-6EC4-3279-A8F148264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C8F382-449A-3744-AB71-D255993B3EEF}" type="datetimeFigureOut">
              <a:rPr lang="en-GB" smtClean="0"/>
              <a:t>08/10/2024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D871E-EAFF-8C15-9F8B-52B8E788E0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AA51C-E8FF-8592-119C-FEFE57EA4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C165BF-D647-9045-BC0D-2ACDD832C9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0861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D97429E-FACA-4C50-9A10-9A40F6158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558C36"/>
          </a:solidFill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Cassava Metabolic Modelling – data generation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FCB923-D2F6-EAD2-53D5-F0DAA754D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410" y="1325563"/>
            <a:ext cx="9739179" cy="553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14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80DC5-B489-D354-A626-69D2502C0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Modelling timeline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6C1E8673-4EBB-A400-1695-BFBB73FD0C69}"/>
              </a:ext>
            </a:extLst>
          </p:cNvPr>
          <p:cNvSpPr/>
          <p:nvPr/>
        </p:nvSpPr>
        <p:spPr>
          <a:xfrm>
            <a:off x="4500578" y="2012787"/>
            <a:ext cx="3798244" cy="7454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Transformation – Greenhouse tests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535F94-ADB1-75A1-FFD7-0494B9C73E07}"/>
              </a:ext>
            </a:extLst>
          </p:cNvPr>
          <p:cNvSpPr txBox="1"/>
          <p:nvPr/>
        </p:nvSpPr>
        <p:spPr>
          <a:xfrm>
            <a:off x="1797393" y="3025481"/>
            <a:ext cx="2038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M1: experimental data for model collected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3595A6-1975-73E6-1637-6E2D8B28302C}"/>
              </a:ext>
            </a:extLst>
          </p:cNvPr>
          <p:cNvSpPr txBox="1"/>
          <p:nvPr/>
        </p:nvSpPr>
        <p:spPr>
          <a:xfrm>
            <a:off x="2018049" y="1623760"/>
            <a:ext cx="2038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Nov 2024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66BCBD-BAD6-7C27-8202-963B79B7F43F}"/>
              </a:ext>
            </a:extLst>
          </p:cNvPr>
          <p:cNvSpPr txBox="1"/>
          <p:nvPr/>
        </p:nvSpPr>
        <p:spPr>
          <a:xfrm>
            <a:off x="3767388" y="3014421"/>
            <a:ext cx="2038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M2: Metabolic targets identified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8848C9E-97F3-7007-9D06-605BC2D22BCE}"/>
              </a:ext>
            </a:extLst>
          </p:cNvPr>
          <p:cNvSpPr txBox="1"/>
          <p:nvPr/>
        </p:nvSpPr>
        <p:spPr>
          <a:xfrm>
            <a:off x="3979436" y="1651788"/>
            <a:ext cx="2038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May 2025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D08A5D-F7A0-B7AD-9027-42AC03D2E4A0}"/>
              </a:ext>
            </a:extLst>
          </p:cNvPr>
          <p:cNvSpPr txBox="1"/>
          <p:nvPr/>
        </p:nvSpPr>
        <p:spPr>
          <a:xfrm>
            <a:off x="8370409" y="1617003"/>
            <a:ext cx="140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March 2027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E1A686-9340-6BA0-A0D6-F8FBEB7EAC9B}"/>
              </a:ext>
            </a:extLst>
          </p:cNvPr>
          <p:cNvSpPr/>
          <p:nvPr/>
        </p:nvSpPr>
        <p:spPr>
          <a:xfrm>
            <a:off x="1327114" y="2191008"/>
            <a:ext cx="1192035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Data collection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D6F4AD3-6290-A0ED-D693-BBC1FA5C6BBD}"/>
              </a:ext>
            </a:extLst>
          </p:cNvPr>
          <p:cNvGrpSpPr/>
          <p:nvPr/>
        </p:nvGrpSpPr>
        <p:grpSpPr>
          <a:xfrm>
            <a:off x="680024" y="1956211"/>
            <a:ext cx="774804" cy="925643"/>
            <a:chOff x="96407" y="1088687"/>
            <a:chExt cx="3180297" cy="4059031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2DD3ACC-2033-813D-8A19-5CD34E92096A}"/>
                </a:ext>
              </a:extLst>
            </p:cNvPr>
            <p:cNvSpPr/>
            <p:nvPr/>
          </p:nvSpPr>
          <p:spPr>
            <a:xfrm>
              <a:off x="1616501" y="2184294"/>
              <a:ext cx="196136" cy="1704319"/>
            </a:xfrm>
            <a:prstGeom prst="rect">
              <a:avLst/>
            </a:prstGeom>
            <a:solidFill>
              <a:srgbClr val="D8B49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33CA0CA-9864-1E45-D186-1F5AF5C9DE78}"/>
                </a:ext>
              </a:extLst>
            </p:cNvPr>
            <p:cNvSpPr/>
            <p:nvPr/>
          </p:nvSpPr>
          <p:spPr>
            <a:xfrm>
              <a:off x="715614" y="3841684"/>
              <a:ext cx="952122" cy="1306034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D0B54730-C89F-1A30-C201-AA07BDA0633C}"/>
                </a:ext>
              </a:extLst>
            </p:cNvPr>
            <p:cNvSpPr/>
            <p:nvPr/>
          </p:nvSpPr>
          <p:spPr>
            <a:xfrm rot="17197830">
              <a:off x="1807045" y="3779360"/>
              <a:ext cx="915673" cy="1358022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366727FD-41AC-E19B-968B-9CC736F8121F}"/>
                </a:ext>
              </a:extLst>
            </p:cNvPr>
            <p:cNvSpPr/>
            <p:nvPr/>
          </p:nvSpPr>
          <p:spPr>
            <a:xfrm rot="20202105">
              <a:off x="1355532" y="3942702"/>
              <a:ext cx="562316" cy="953617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FB834CF-D23D-769B-08C8-95D6E20B8DAE}"/>
                </a:ext>
              </a:extLst>
            </p:cNvPr>
            <p:cNvGrpSpPr/>
            <p:nvPr/>
          </p:nvGrpSpPr>
          <p:grpSpPr>
            <a:xfrm rot="4133893">
              <a:off x="63057" y="1247300"/>
              <a:ext cx="1424722" cy="1358022"/>
              <a:chOff x="4342268" y="2830532"/>
              <a:chExt cx="2537515" cy="2609889"/>
            </a:xfrm>
          </p:grpSpPr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26933707-8EB7-2F14-7103-FC40736475FE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6EDCB07B-6AE4-7DDF-58C0-05FCA32FDE0C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25DEBAFD-D2BA-00DB-9379-81D99EF6BBFD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3B7E43C6-E42C-43DD-2780-B54FA60FA5A8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4667C28C-6F97-EA9B-A0D3-E5E3C50B4D8D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BAF894D9-1EFF-9853-ACE5-8F26A68252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3496BA8-B088-7449-A3D8-6C6BEFB3DE66}"/>
                </a:ext>
              </a:extLst>
            </p:cNvPr>
            <p:cNvGrpSpPr/>
            <p:nvPr/>
          </p:nvGrpSpPr>
          <p:grpSpPr>
            <a:xfrm rot="11670143">
              <a:off x="1795272" y="1088687"/>
              <a:ext cx="1481432" cy="1306035"/>
              <a:chOff x="4342268" y="2830532"/>
              <a:chExt cx="2537515" cy="2609889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E36763AA-C556-8F6B-4D4C-583A78BA2AAB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F4933908-98E5-A448-2899-F96CF3461A3C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F534393A-36BC-B143-6269-CDE365B16ECB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35072330-9C25-EC6D-8DC0-1313EB80832E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56F078A7-29F8-79B8-6CAE-9D2CA8FB16D9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7694DD78-7A10-CA44-759D-50679A58F0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33208D38-5D60-D1A9-D7DC-096579FB2D1A}"/>
              </a:ext>
            </a:extLst>
          </p:cNvPr>
          <p:cNvSpPr/>
          <p:nvPr/>
        </p:nvSpPr>
        <p:spPr>
          <a:xfrm>
            <a:off x="2611185" y="2195651"/>
            <a:ext cx="1789626" cy="369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Root model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13F63E3-13F8-EA51-F101-A5FA290F5503}"/>
              </a:ext>
            </a:extLst>
          </p:cNvPr>
          <p:cNvCxnSpPr/>
          <p:nvPr/>
        </p:nvCxnSpPr>
        <p:spPr>
          <a:xfrm>
            <a:off x="4450694" y="1968736"/>
            <a:ext cx="0" cy="9744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28DE904-D258-78FD-8C9D-DC1A282CBEAD}"/>
              </a:ext>
            </a:extLst>
          </p:cNvPr>
          <p:cNvCxnSpPr/>
          <p:nvPr/>
        </p:nvCxnSpPr>
        <p:spPr>
          <a:xfrm>
            <a:off x="2566041" y="1975941"/>
            <a:ext cx="0" cy="9744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4D3702B5-9ED5-7231-7FB0-70229C9A4A6A}"/>
              </a:ext>
            </a:extLst>
          </p:cNvPr>
          <p:cNvSpPr txBox="1"/>
          <p:nvPr/>
        </p:nvSpPr>
        <p:spPr>
          <a:xfrm>
            <a:off x="605009" y="1505474"/>
            <a:ext cx="1356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June 2024 </a:t>
            </a:r>
          </a:p>
        </p:txBody>
      </p:sp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A59C9FFB-8504-54F9-126F-2B095D92B2EB}"/>
              </a:ext>
            </a:extLst>
          </p:cNvPr>
          <p:cNvGrpSpPr/>
          <p:nvPr/>
        </p:nvGrpSpPr>
        <p:grpSpPr>
          <a:xfrm>
            <a:off x="3155092" y="1664581"/>
            <a:ext cx="841222" cy="457331"/>
            <a:chOff x="3524189" y="6244527"/>
            <a:chExt cx="545019" cy="297835"/>
          </a:xfrm>
        </p:grpSpPr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A5AE25F7-61DF-F6D5-058F-3A7BAA31F206}"/>
                </a:ext>
              </a:extLst>
            </p:cNvPr>
            <p:cNvSpPr/>
            <p:nvPr/>
          </p:nvSpPr>
          <p:spPr>
            <a:xfrm>
              <a:off x="3524189" y="6244527"/>
              <a:ext cx="231962" cy="297835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73FB175-FA04-CE43-12BC-9B16FDF892D8}"/>
                </a:ext>
              </a:extLst>
            </p:cNvPr>
            <p:cNvSpPr/>
            <p:nvPr/>
          </p:nvSpPr>
          <p:spPr>
            <a:xfrm rot="17197830">
              <a:off x="3799375" y="6227447"/>
              <a:ext cx="208815" cy="330850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E359A6C9-17CC-551B-1156-88D92523AC53}"/>
                </a:ext>
              </a:extLst>
            </p:cNvPr>
            <p:cNvSpPr/>
            <p:nvPr/>
          </p:nvSpPr>
          <p:spPr>
            <a:xfrm rot="20202105">
              <a:off x="3695087" y="6281921"/>
              <a:ext cx="136995" cy="217468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033" name="TextBox 1032">
            <a:extLst>
              <a:ext uri="{FF2B5EF4-FFF2-40B4-BE49-F238E27FC236}">
                <a16:creationId xmlns:a16="http://schemas.microsoft.com/office/drawing/2014/main" id="{9BA56CE1-371B-80A7-FD2E-67D44F91EB86}"/>
              </a:ext>
            </a:extLst>
          </p:cNvPr>
          <p:cNvSpPr txBox="1"/>
          <p:nvPr/>
        </p:nvSpPr>
        <p:spPr>
          <a:xfrm>
            <a:off x="8368287" y="2136591"/>
            <a:ext cx="164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Field trials of root targets</a:t>
            </a:r>
          </a:p>
        </p:txBody>
      </p:sp>
      <p:sp>
        <p:nvSpPr>
          <p:cNvPr id="1035" name="Right Arrow 1034">
            <a:extLst>
              <a:ext uri="{FF2B5EF4-FFF2-40B4-BE49-F238E27FC236}">
                <a16:creationId xmlns:a16="http://schemas.microsoft.com/office/drawing/2014/main" id="{56D4952C-D370-6399-C170-B0BC8387FDB2}"/>
              </a:ext>
            </a:extLst>
          </p:cNvPr>
          <p:cNvSpPr/>
          <p:nvPr/>
        </p:nvSpPr>
        <p:spPr>
          <a:xfrm>
            <a:off x="7980898" y="4832404"/>
            <a:ext cx="2787268" cy="7454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Whole plant model </a:t>
            </a:r>
          </a:p>
        </p:txBody>
      </p:sp>
      <p:sp>
        <p:nvSpPr>
          <p:cNvPr id="1036" name="TextBox 1035">
            <a:extLst>
              <a:ext uri="{FF2B5EF4-FFF2-40B4-BE49-F238E27FC236}">
                <a16:creationId xmlns:a16="http://schemas.microsoft.com/office/drawing/2014/main" id="{C3EB12E5-3701-C474-5CC5-599179F6378C}"/>
              </a:ext>
            </a:extLst>
          </p:cNvPr>
          <p:cNvSpPr txBox="1"/>
          <p:nvPr/>
        </p:nvSpPr>
        <p:spPr>
          <a:xfrm>
            <a:off x="10772178" y="5313196"/>
            <a:ext cx="15068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M4: Root predictions from field data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B340B5AC-6506-DE4E-131E-305660BFB3B6}"/>
              </a:ext>
            </a:extLst>
          </p:cNvPr>
          <p:cNvSpPr/>
          <p:nvPr/>
        </p:nvSpPr>
        <p:spPr>
          <a:xfrm>
            <a:off x="6437937" y="4433446"/>
            <a:ext cx="140715" cy="475997"/>
          </a:xfrm>
          <a:prstGeom prst="rect">
            <a:avLst/>
          </a:prstGeom>
          <a:solidFill>
            <a:srgbClr val="D8B49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8650BB42-9928-C5D9-3CC3-0A8DA524682C}"/>
              </a:ext>
            </a:extLst>
          </p:cNvPr>
          <p:cNvSpPr/>
          <p:nvPr/>
        </p:nvSpPr>
        <p:spPr>
          <a:xfrm>
            <a:off x="5515753" y="5017469"/>
            <a:ext cx="2358127" cy="369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Stem transport model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2E91BA2A-3DB0-D889-6A82-6AFD8B56E4CB}"/>
              </a:ext>
            </a:extLst>
          </p:cNvPr>
          <p:cNvSpPr/>
          <p:nvPr/>
        </p:nvSpPr>
        <p:spPr>
          <a:xfrm>
            <a:off x="3701675" y="5017469"/>
            <a:ext cx="1728417" cy="369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Leaf Model</a:t>
            </a:r>
          </a:p>
        </p:txBody>
      </p:sp>
      <p:sp>
        <p:nvSpPr>
          <p:cNvPr id="1058" name="TextBox 1057">
            <a:extLst>
              <a:ext uri="{FF2B5EF4-FFF2-40B4-BE49-F238E27FC236}">
                <a16:creationId xmlns:a16="http://schemas.microsoft.com/office/drawing/2014/main" id="{54CB7B97-0BC1-8E1B-9633-E8B52752A2E6}"/>
              </a:ext>
            </a:extLst>
          </p:cNvPr>
          <p:cNvSpPr txBox="1"/>
          <p:nvPr/>
        </p:nvSpPr>
        <p:spPr>
          <a:xfrm>
            <a:off x="7380977" y="4526317"/>
            <a:ext cx="1132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Dec 2026</a:t>
            </a:r>
          </a:p>
        </p:txBody>
      </p:sp>
      <p:sp>
        <p:nvSpPr>
          <p:cNvPr id="1059" name="TextBox 1058">
            <a:extLst>
              <a:ext uri="{FF2B5EF4-FFF2-40B4-BE49-F238E27FC236}">
                <a16:creationId xmlns:a16="http://schemas.microsoft.com/office/drawing/2014/main" id="{20D5CF79-6BB3-910B-AB4D-DCFC24E5B5CF}"/>
              </a:ext>
            </a:extLst>
          </p:cNvPr>
          <p:cNvSpPr txBox="1"/>
          <p:nvPr/>
        </p:nvSpPr>
        <p:spPr>
          <a:xfrm>
            <a:off x="4948500" y="5798471"/>
            <a:ext cx="17284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M2: Phloem loading leaf targets </a:t>
            </a:r>
          </a:p>
        </p:txBody>
      </p:sp>
      <p:sp>
        <p:nvSpPr>
          <p:cNvPr id="1060" name="TextBox 1059">
            <a:extLst>
              <a:ext uri="{FF2B5EF4-FFF2-40B4-BE49-F238E27FC236}">
                <a16:creationId xmlns:a16="http://schemas.microsoft.com/office/drawing/2014/main" id="{151C5660-6836-0A46-8C96-00349CA5107B}"/>
              </a:ext>
            </a:extLst>
          </p:cNvPr>
          <p:cNvSpPr txBox="1"/>
          <p:nvPr/>
        </p:nvSpPr>
        <p:spPr>
          <a:xfrm>
            <a:off x="4972213" y="4527089"/>
            <a:ext cx="1123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Dec 2025</a:t>
            </a:r>
          </a:p>
        </p:txBody>
      </p:sp>
      <p:sp>
        <p:nvSpPr>
          <p:cNvPr id="1061" name="TextBox 1060">
            <a:extLst>
              <a:ext uri="{FF2B5EF4-FFF2-40B4-BE49-F238E27FC236}">
                <a16:creationId xmlns:a16="http://schemas.microsoft.com/office/drawing/2014/main" id="{4B3EDAC5-22DA-7103-2231-AFBDC50242D2}"/>
              </a:ext>
            </a:extLst>
          </p:cNvPr>
          <p:cNvSpPr txBox="1"/>
          <p:nvPr/>
        </p:nvSpPr>
        <p:spPr>
          <a:xfrm>
            <a:off x="7361822" y="5791547"/>
            <a:ext cx="2038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M3: stem transport model targets</a:t>
            </a:r>
          </a:p>
        </p:txBody>
      </p:sp>
      <p:sp>
        <p:nvSpPr>
          <p:cNvPr id="1062" name="TextBox 1061">
            <a:extLst>
              <a:ext uri="{FF2B5EF4-FFF2-40B4-BE49-F238E27FC236}">
                <a16:creationId xmlns:a16="http://schemas.microsoft.com/office/drawing/2014/main" id="{4801F315-E36A-221D-5CFD-44BE72A7CADB}"/>
              </a:ext>
            </a:extLst>
          </p:cNvPr>
          <p:cNvSpPr txBox="1"/>
          <p:nvPr/>
        </p:nvSpPr>
        <p:spPr>
          <a:xfrm>
            <a:off x="10723485" y="4433446"/>
            <a:ext cx="1506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M4: Whole plant targets</a:t>
            </a:r>
          </a:p>
        </p:txBody>
      </p:sp>
      <p:sp>
        <p:nvSpPr>
          <p:cNvPr id="1063" name="TextBox 1062">
            <a:extLst>
              <a:ext uri="{FF2B5EF4-FFF2-40B4-BE49-F238E27FC236}">
                <a16:creationId xmlns:a16="http://schemas.microsoft.com/office/drawing/2014/main" id="{F00465C2-C9C3-2674-9D39-E2F0F3F15714}"/>
              </a:ext>
            </a:extLst>
          </p:cNvPr>
          <p:cNvSpPr txBox="1"/>
          <p:nvPr/>
        </p:nvSpPr>
        <p:spPr>
          <a:xfrm>
            <a:off x="0" y="2282374"/>
            <a:ext cx="107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EM 3.4</a:t>
            </a:r>
          </a:p>
        </p:txBody>
      </p:sp>
      <p:sp>
        <p:nvSpPr>
          <p:cNvPr id="1064" name="TextBox 1063">
            <a:extLst>
              <a:ext uri="{FF2B5EF4-FFF2-40B4-BE49-F238E27FC236}">
                <a16:creationId xmlns:a16="http://schemas.microsoft.com/office/drawing/2014/main" id="{B0F7583B-1ECA-0EC2-2397-87A19CFFEDA9}"/>
              </a:ext>
            </a:extLst>
          </p:cNvPr>
          <p:cNvSpPr txBox="1"/>
          <p:nvPr/>
        </p:nvSpPr>
        <p:spPr>
          <a:xfrm>
            <a:off x="-39508" y="5048357"/>
            <a:ext cx="107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EM 1.3</a:t>
            </a:r>
          </a:p>
        </p:txBody>
      </p:sp>
      <p:sp>
        <p:nvSpPr>
          <p:cNvPr id="1065" name="TextBox 1064">
            <a:extLst>
              <a:ext uri="{FF2B5EF4-FFF2-40B4-BE49-F238E27FC236}">
                <a16:creationId xmlns:a16="http://schemas.microsoft.com/office/drawing/2014/main" id="{141BB60B-EC3E-3549-ECFB-B2FDB8F0FF9C}"/>
              </a:ext>
            </a:extLst>
          </p:cNvPr>
          <p:cNvSpPr txBox="1"/>
          <p:nvPr/>
        </p:nvSpPr>
        <p:spPr>
          <a:xfrm>
            <a:off x="2777086" y="5798471"/>
            <a:ext cx="2038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M1: experimental data for model collected </a:t>
            </a:r>
          </a:p>
        </p:txBody>
      </p:sp>
      <p:grpSp>
        <p:nvGrpSpPr>
          <p:cNvPr id="1072" name="Group 1071">
            <a:extLst>
              <a:ext uri="{FF2B5EF4-FFF2-40B4-BE49-F238E27FC236}">
                <a16:creationId xmlns:a16="http://schemas.microsoft.com/office/drawing/2014/main" id="{7047EA00-234C-E4AA-F811-AEBE26EE969E}"/>
              </a:ext>
            </a:extLst>
          </p:cNvPr>
          <p:cNvGrpSpPr/>
          <p:nvPr/>
        </p:nvGrpSpPr>
        <p:grpSpPr>
          <a:xfrm rot="11670143">
            <a:off x="4181039" y="4281064"/>
            <a:ext cx="640589" cy="594167"/>
            <a:chOff x="4342268" y="2830532"/>
            <a:chExt cx="2537515" cy="2609889"/>
          </a:xfrm>
        </p:grpSpPr>
        <p:sp>
          <p:nvSpPr>
            <p:cNvPr id="1073" name="Freeform 1072">
              <a:extLst>
                <a:ext uri="{FF2B5EF4-FFF2-40B4-BE49-F238E27FC236}">
                  <a16:creationId xmlns:a16="http://schemas.microsoft.com/office/drawing/2014/main" id="{617DFC92-4F6A-656D-7BE9-95917DCBDE9B}"/>
                </a:ext>
              </a:extLst>
            </p:cNvPr>
            <p:cNvSpPr/>
            <p:nvPr/>
          </p:nvSpPr>
          <p:spPr>
            <a:xfrm>
              <a:off x="5066583" y="3278242"/>
              <a:ext cx="1216227" cy="2162179"/>
            </a:xfrm>
            <a:custGeom>
              <a:avLst/>
              <a:gdLst>
                <a:gd name="connsiteX0" fmla="*/ 1033670 w 1033670"/>
                <a:gd name="connsiteY0" fmla="*/ 0 h 2107096"/>
                <a:gd name="connsiteX1" fmla="*/ 278296 w 1033670"/>
                <a:gd name="connsiteY1" fmla="*/ 795131 h 2107096"/>
                <a:gd name="connsiteX2" fmla="*/ 0 w 1033670"/>
                <a:gd name="connsiteY2" fmla="*/ 1272209 h 2107096"/>
                <a:gd name="connsiteX3" fmla="*/ 66261 w 1033670"/>
                <a:gd name="connsiteY3" fmla="*/ 2107096 h 2107096"/>
                <a:gd name="connsiteX4" fmla="*/ 689113 w 1033670"/>
                <a:gd name="connsiteY4" fmla="*/ 1577009 h 2107096"/>
                <a:gd name="connsiteX5" fmla="*/ 1033670 w 1033670"/>
                <a:gd name="connsiteY5" fmla="*/ 0 h 2107096"/>
                <a:gd name="connsiteX0" fmla="*/ 1033670 w 1033670"/>
                <a:gd name="connsiteY0" fmla="*/ 15780 h 2122876"/>
                <a:gd name="connsiteX1" fmla="*/ 278296 w 1033670"/>
                <a:gd name="connsiteY1" fmla="*/ 810911 h 2122876"/>
                <a:gd name="connsiteX2" fmla="*/ 0 w 1033670"/>
                <a:gd name="connsiteY2" fmla="*/ 1287989 h 2122876"/>
                <a:gd name="connsiteX3" fmla="*/ 66261 w 1033670"/>
                <a:gd name="connsiteY3" fmla="*/ 2122876 h 2122876"/>
                <a:gd name="connsiteX4" fmla="*/ 689113 w 1033670"/>
                <a:gd name="connsiteY4" fmla="*/ 1592789 h 2122876"/>
                <a:gd name="connsiteX5" fmla="*/ 1033670 w 1033670"/>
                <a:gd name="connsiteY5" fmla="*/ 15780 h 2122876"/>
                <a:gd name="connsiteX0" fmla="*/ 1036149 w 1036149"/>
                <a:gd name="connsiteY0" fmla="*/ 15780 h 2122876"/>
                <a:gd name="connsiteX1" fmla="*/ 280775 w 1036149"/>
                <a:gd name="connsiteY1" fmla="*/ 810911 h 2122876"/>
                <a:gd name="connsiteX2" fmla="*/ 2479 w 1036149"/>
                <a:gd name="connsiteY2" fmla="*/ 1287989 h 2122876"/>
                <a:gd name="connsiteX3" fmla="*/ 68740 w 1036149"/>
                <a:gd name="connsiteY3" fmla="*/ 2122876 h 2122876"/>
                <a:gd name="connsiteX4" fmla="*/ 691592 w 1036149"/>
                <a:gd name="connsiteY4" fmla="*/ 1592789 h 2122876"/>
                <a:gd name="connsiteX5" fmla="*/ 1036149 w 1036149"/>
                <a:gd name="connsiteY5" fmla="*/ 15780 h 2122876"/>
                <a:gd name="connsiteX0" fmla="*/ 1036149 w 1036149"/>
                <a:gd name="connsiteY0" fmla="*/ 15780 h 2208746"/>
                <a:gd name="connsiteX1" fmla="*/ 280775 w 1036149"/>
                <a:gd name="connsiteY1" fmla="*/ 810911 h 2208746"/>
                <a:gd name="connsiteX2" fmla="*/ 2479 w 1036149"/>
                <a:gd name="connsiteY2" fmla="*/ 1287989 h 2208746"/>
                <a:gd name="connsiteX3" fmla="*/ 68740 w 1036149"/>
                <a:gd name="connsiteY3" fmla="*/ 2122876 h 2208746"/>
                <a:gd name="connsiteX4" fmla="*/ 691592 w 1036149"/>
                <a:gd name="connsiteY4" fmla="*/ 1592789 h 2208746"/>
                <a:gd name="connsiteX5" fmla="*/ 1036149 w 1036149"/>
                <a:gd name="connsiteY5" fmla="*/ 15780 h 2208746"/>
                <a:gd name="connsiteX0" fmla="*/ 1036149 w 1036149"/>
                <a:gd name="connsiteY0" fmla="*/ 15780 h 2137880"/>
                <a:gd name="connsiteX1" fmla="*/ 280775 w 1036149"/>
                <a:gd name="connsiteY1" fmla="*/ 810911 h 2137880"/>
                <a:gd name="connsiteX2" fmla="*/ 2479 w 1036149"/>
                <a:gd name="connsiteY2" fmla="*/ 1287989 h 2137880"/>
                <a:gd name="connsiteX3" fmla="*/ 68740 w 1036149"/>
                <a:gd name="connsiteY3" fmla="*/ 2122876 h 2137880"/>
                <a:gd name="connsiteX4" fmla="*/ 691592 w 1036149"/>
                <a:gd name="connsiteY4" fmla="*/ 1592789 h 2137880"/>
                <a:gd name="connsiteX5" fmla="*/ 1036149 w 1036149"/>
                <a:gd name="connsiteY5" fmla="*/ 15780 h 2137880"/>
                <a:gd name="connsiteX0" fmla="*/ 1179444 w 1179444"/>
                <a:gd name="connsiteY0" fmla="*/ 15780 h 2168924"/>
                <a:gd name="connsiteX1" fmla="*/ 424070 w 1179444"/>
                <a:gd name="connsiteY1" fmla="*/ 810911 h 2168924"/>
                <a:gd name="connsiteX2" fmla="*/ 145774 w 1179444"/>
                <a:gd name="connsiteY2" fmla="*/ 1287989 h 2168924"/>
                <a:gd name="connsiteX3" fmla="*/ 0 w 1179444"/>
                <a:gd name="connsiteY3" fmla="*/ 2162632 h 2168924"/>
                <a:gd name="connsiteX4" fmla="*/ 834887 w 1179444"/>
                <a:gd name="connsiteY4" fmla="*/ 1592789 h 2168924"/>
                <a:gd name="connsiteX5" fmla="*/ 1179444 w 1179444"/>
                <a:gd name="connsiteY5" fmla="*/ 15780 h 2168924"/>
                <a:gd name="connsiteX0" fmla="*/ 1203297 w 1203297"/>
                <a:gd name="connsiteY0" fmla="*/ 15780 h 2234409"/>
                <a:gd name="connsiteX1" fmla="*/ 447923 w 1203297"/>
                <a:gd name="connsiteY1" fmla="*/ 810911 h 2234409"/>
                <a:gd name="connsiteX2" fmla="*/ 169627 w 1203297"/>
                <a:gd name="connsiteY2" fmla="*/ 1287989 h 2234409"/>
                <a:gd name="connsiteX3" fmla="*/ 23853 w 1203297"/>
                <a:gd name="connsiteY3" fmla="*/ 2162632 h 2234409"/>
                <a:gd name="connsiteX4" fmla="*/ 858740 w 1203297"/>
                <a:gd name="connsiteY4" fmla="*/ 1592789 h 2234409"/>
                <a:gd name="connsiteX5" fmla="*/ 1203297 w 1203297"/>
                <a:gd name="connsiteY5" fmla="*/ 15780 h 2234409"/>
                <a:gd name="connsiteX0" fmla="*/ 1224532 w 1224532"/>
                <a:gd name="connsiteY0" fmla="*/ 15780 h 2265589"/>
                <a:gd name="connsiteX1" fmla="*/ 469158 w 1224532"/>
                <a:gd name="connsiteY1" fmla="*/ 810911 h 2265589"/>
                <a:gd name="connsiteX2" fmla="*/ 190862 w 1224532"/>
                <a:gd name="connsiteY2" fmla="*/ 1287989 h 2265589"/>
                <a:gd name="connsiteX3" fmla="*/ 45088 w 1224532"/>
                <a:gd name="connsiteY3" fmla="*/ 2162632 h 2265589"/>
                <a:gd name="connsiteX4" fmla="*/ 879975 w 1224532"/>
                <a:gd name="connsiteY4" fmla="*/ 1592789 h 2265589"/>
                <a:gd name="connsiteX5" fmla="*/ 1224532 w 1224532"/>
                <a:gd name="connsiteY5" fmla="*/ 15780 h 2265589"/>
                <a:gd name="connsiteX0" fmla="*/ 1211962 w 1211962"/>
                <a:gd name="connsiteY0" fmla="*/ 15780 h 2163160"/>
                <a:gd name="connsiteX1" fmla="*/ 456588 w 1211962"/>
                <a:gd name="connsiteY1" fmla="*/ 810911 h 2163160"/>
                <a:gd name="connsiteX2" fmla="*/ 178292 w 1211962"/>
                <a:gd name="connsiteY2" fmla="*/ 1287989 h 2163160"/>
                <a:gd name="connsiteX3" fmla="*/ 32518 w 1211962"/>
                <a:gd name="connsiteY3" fmla="*/ 2162632 h 2163160"/>
                <a:gd name="connsiteX4" fmla="*/ 814396 w 1211962"/>
                <a:gd name="connsiteY4" fmla="*/ 1394007 h 2163160"/>
                <a:gd name="connsiteX5" fmla="*/ 1211962 w 1211962"/>
                <a:gd name="connsiteY5" fmla="*/ 15780 h 2163160"/>
                <a:gd name="connsiteX0" fmla="*/ 1227268 w 1227268"/>
                <a:gd name="connsiteY0" fmla="*/ 16888 h 2166489"/>
                <a:gd name="connsiteX1" fmla="*/ 471894 w 1227268"/>
                <a:gd name="connsiteY1" fmla="*/ 812019 h 2166489"/>
                <a:gd name="connsiteX2" fmla="*/ 127337 w 1227268"/>
                <a:gd name="connsiteY2" fmla="*/ 1620402 h 2166489"/>
                <a:gd name="connsiteX3" fmla="*/ 47824 w 1227268"/>
                <a:gd name="connsiteY3" fmla="*/ 2163740 h 2166489"/>
                <a:gd name="connsiteX4" fmla="*/ 829702 w 1227268"/>
                <a:gd name="connsiteY4" fmla="*/ 1395115 h 2166489"/>
                <a:gd name="connsiteX5" fmla="*/ 1227268 w 1227268"/>
                <a:gd name="connsiteY5" fmla="*/ 16888 h 2166489"/>
                <a:gd name="connsiteX0" fmla="*/ 1205073 w 1205073"/>
                <a:gd name="connsiteY0" fmla="*/ 16888 h 2180203"/>
                <a:gd name="connsiteX1" fmla="*/ 449699 w 1205073"/>
                <a:gd name="connsiteY1" fmla="*/ 812019 h 2180203"/>
                <a:gd name="connsiteX2" fmla="*/ 105142 w 1205073"/>
                <a:gd name="connsiteY2" fmla="*/ 1620402 h 2180203"/>
                <a:gd name="connsiteX3" fmla="*/ 25629 w 1205073"/>
                <a:gd name="connsiteY3" fmla="*/ 2163740 h 2180203"/>
                <a:gd name="connsiteX4" fmla="*/ 502707 w 1205073"/>
                <a:gd name="connsiteY4" fmla="*/ 1845689 h 2180203"/>
                <a:gd name="connsiteX5" fmla="*/ 1205073 w 1205073"/>
                <a:gd name="connsiteY5" fmla="*/ 16888 h 2180203"/>
                <a:gd name="connsiteX0" fmla="*/ 1200997 w 1200997"/>
                <a:gd name="connsiteY0" fmla="*/ 15540 h 2178855"/>
                <a:gd name="connsiteX1" fmla="*/ 273344 w 1200997"/>
                <a:gd name="connsiteY1" fmla="*/ 876932 h 2178855"/>
                <a:gd name="connsiteX2" fmla="*/ 101066 w 1200997"/>
                <a:gd name="connsiteY2" fmla="*/ 1619054 h 2178855"/>
                <a:gd name="connsiteX3" fmla="*/ 21553 w 1200997"/>
                <a:gd name="connsiteY3" fmla="*/ 2162392 h 2178855"/>
                <a:gd name="connsiteX4" fmla="*/ 498631 w 1200997"/>
                <a:gd name="connsiteY4" fmla="*/ 1844341 h 2178855"/>
                <a:gd name="connsiteX5" fmla="*/ 1200997 w 1200997"/>
                <a:gd name="connsiteY5" fmla="*/ 15540 h 2178855"/>
                <a:gd name="connsiteX0" fmla="*/ 1204717 w 1204717"/>
                <a:gd name="connsiteY0" fmla="*/ 14178 h 2177493"/>
                <a:gd name="connsiteX1" fmla="*/ 436090 w 1204717"/>
                <a:gd name="connsiteY1" fmla="*/ 955083 h 2177493"/>
                <a:gd name="connsiteX2" fmla="*/ 104786 w 1204717"/>
                <a:gd name="connsiteY2" fmla="*/ 1617692 h 2177493"/>
                <a:gd name="connsiteX3" fmla="*/ 25273 w 1204717"/>
                <a:gd name="connsiteY3" fmla="*/ 2161030 h 2177493"/>
                <a:gd name="connsiteX4" fmla="*/ 502351 w 1204717"/>
                <a:gd name="connsiteY4" fmla="*/ 1842979 h 2177493"/>
                <a:gd name="connsiteX5" fmla="*/ 1204717 w 1204717"/>
                <a:gd name="connsiteY5" fmla="*/ 14178 h 2177493"/>
                <a:gd name="connsiteX0" fmla="*/ 1216227 w 1216227"/>
                <a:gd name="connsiteY0" fmla="*/ 14178 h 2162179"/>
                <a:gd name="connsiteX1" fmla="*/ 447600 w 1216227"/>
                <a:gd name="connsiteY1" fmla="*/ 955083 h 2162179"/>
                <a:gd name="connsiteX2" fmla="*/ 116296 w 1216227"/>
                <a:gd name="connsiteY2" fmla="*/ 1617692 h 2162179"/>
                <a:gd name="connsiteX3" fmla="*/ 36783 w 1216227"/>
                <a:gd name="connsiteY3" fmla="*/ 2161030 h 2162179"/>
                <a:gd name="connsiteX4" fmla="*/ 672887 w 1216227"/>
                <a:gd name="connsiteY4" fmla="*/ 1471918 h 2162179"/>
                <a:gd name="connsiteX5" fmla="*/ 1216227 w 1216227"/>
                <a:gd name="connsiteY5" fmla="*/ 14178 h 2162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6227" h="2162179">
                  <a:moveTo>
                    <a:pt x="1216227" y="14178"/>
                  </a:moveTo>
                  <a:cubicBezTo>
                    <a:pt x="1147757" y="-116135"/>
                    <a:pt x="630922" y="687831"/>
                    <a:pt x="447600" y="955083"/>
                  </a:cubicBezTo>
                  <a:cubicBezTo>
                    <a:pt x="264278" y="1222335"/>
                    <a:pt x="184766" y="1416701"/>
                    <a:pt x="116296" y="1617692"/>
                  </a:cubicBezTo>
                  <a:cubicBezTo>
                    <a:pt x="47827" y="1818683"/>
                    <a:pt x="-55982" y="2185326"/>
                    <a:pt x="36783" y="2161030"/>
                  </a:cubicBezTo>
                  <a:cubicBezTo>
                    <a:pt x="129548" y="2136734"/>
                    <a:pt x="476313" y="1829727"/>
                    <a:pt x="672887" y="1471918"/>
                  </a:cubicBezTo>
                  <a:cubicBezTo>
                    <a:pt x="869461" y="1114109"/>
                    <a:pt x="1101375" y="539848"/>
                    <a:pt x="1216227" y="14178"/>
                  </a:cubicBezTo>
                  <a:close/>
                </a:path>
              </a:pathLst>
            </a:custGeom>
            <a:solidFill>
              <a:srgbClr val="538D3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4" name="Freeform 1073">
              <a:extLst>
                <a:ext uri="{FF2B5EF4-FFF2-40B4-BE49-F238E27FC236}">
                  <a16:creationId xmlns:a16="http://schemas.microsoft.com/office/drawing/2014/main" id="{AEE71A23-63CA-EF89-7F34-4E9EC2CBC72E}"/>
                </a:ext>
              </a:extLst>
            </p:cNvPr>
            <p:cNvSpPr/>
            <p:nvPr/>
          </p:nvSpPr>
          <p:spPr>
            <a:xfrm rot="20269189">
              <a:off x="5723810" y="3424725"/>
              <a:ext cx="904466" cy="1869213"/>
            </a:xfrm>
            <a:custGeom>
              <a:avLst/>
              <a:gdLst>
                <a:gd name="connsiteX0" fmla="*/ 1033670 w 1033670"/>
                <a:gd name="connsiteY0" fmla="*/ 0 h 2107096"/>
                <a:gd name="connsiteX1" fmla="*/ 278296 w 1033670"/>
                <a:gd name="connsiteY1" fmla="*/ 795131 h 2107096"/>
                <a:gd name="connsiteX2" fmla="*/ 0 w 1033670"/>
                <a:gd name="connsiteY2" fmla="*/ 1272209 h 2107096"/>
                <a:gd name="connsiteX3" fmla="*/ 66261 w 1033670"/>
                <a:gd name="connsiteY3" fmla="*/ 2107096 h 2107096"/>
                <a:gd name="connsiteX4" fmla="*/ 689113 w 1033670"/>
                <a:gd name="connsiteY4" fmla="*/ 1577009 h 2107096"/>
                <a:gd name="connsiteX5" fmla="*/ 1033670 w 1033670"/>
                <a:gd name="connsiteY5" fmla="*/ 0 h 2107096"/>
                <a:gd name="connsiteX0" fmla="*/ 1033670 w 1033670"/>
                <a:gd name="connsiteY0" fmla="*/ 15780 h 2122876"/>
                <a:gd name="connsiteX1" fmla="*/ 278296 w 1033670"/>
                <a:gd name="connsiteY1" fmla="*/ 810911 h 2122876"/>
                <a:gd name="connsiteX2" fmla="*/ 0 w 1033670"/>
                <a:gd name="connsiteY2" fmla="*/ 1287989 h 2122876"/>
                <a:gd name="connsiteX3" fmla="*/ 66261 w 1033670"/>
                <a:gd name="connsiteY3" fmla="*/ 2122876 h 2122876"/>
                <a:gd name="connsiteX4" fmla="*/ 689113 w 1033670"/>
                <a:gd name="connsiteY4" fmla="*/ 1592789 h 2122876"/>
                <a:gd name="connsiteX5" fmla="*/ 1033670 w 1033670"/>
                <a:gd name="connsiteY5" fmla="*/ 15780 h 2122876"/>
                <a:gd name="connsiteX0" fmla="*/ 1036149 w 1036149"/>
                <a:gd name="connsiteY0" fmla="*/ 15780 h 2122876"/>
                <a:gd name="connsiteX1" fmla="*/ 280775 w 1036149"/>
                <a:gd name="connsiteY1" fmla="*/ 810911 h 2122876"/>
                <a:gd name="connsiteX2" fmla="*/ 2479 w 1036149"/>
                <a:gd name="connsiteY2" fmla="*/ 1287989 h 2122876"/>
                <a:gd name="connsiteX3" fmla="*/ 68740 w 1036149"/>
                <a:gd name="connsiteY3" fmla="*/ 2122876 h 2122876"/>
                <a:gd name="connsiteX4" fmla="*/ 691592 w 1036149"/>
                <a:gd name="connsiteY4" fmla="*/ 1592789 h 2122876"/>
                <a:gd name="connsiteX5" fmla="*/ 1036149 w 1036149"/>
                <a:gd name="connsiteY5" fmla="*/ 15780 h 2122876"/>
                <a:gd name="connsiteX0" fmla="*/ 1036149 w 1036149"/>
                <a:gd name="connsiteY0" fmla="*/ 15780 h 2208746"/>
                <a:gd name="connsiteX1" fmla="*/ 280775 w 1036149"/>
                <a:gd name="connsiteY1" fmla="*/ 810911 h 2208746"/>
                <a:gd name="connsiteX2" fmla="*/ 2479 w 1036149"/>
                <a:gd name="connsiteY2" fmla="*/ 1287989 h 2208746"/>
                <a:gd name="connsiteX3" fmla="*/ 68740 w 1036149"/>
                <a:gd name="connsiteY3" fmla="*/ 2122876 h 2208746"/>
                <a:gd name="connsiteX4" fmla="*/ 691592 w 1036149"/>
                <a:gd name="connsiteY4" fmla="*/ 1592789 h 2208746"/>
                <a:gd name="connsiteX5" fmla="*/ 1036149 w 1036149"/>
                <a:gd name="connsiteY5" fmla="*/ 15780 h 2208746"/>
                <a:gd name="connsiteX0" fmla="*/ 1036149 w 1036149"/>
                <a:gd name="connsiteY0" fmla="*/ 15780 h 2137880"/>
                <a:gd name="connsiteX1" fmla="*/ 280775 w 1036149"/>
                <a:gd name="connsiteY1" fmla="*/ 810911 h 2137880"/>
                <a:gd name="connsiteX2" fmla="*/ 2479 w 1036149"/>
                <a:gd name="connsiteY2" fmla="*/ 1287989 h 2137880"/>
                <a:gd name="connsiteX3" fmla="*/ 68740 w 1036149"/>
                <a:gd name="connsiteY3" fmla="*/ 2122876 h 2137880"/>
                <a:gd name="connsiteX4" fmla="*/ 691592 w 1036149"/>
                <a:gd name="connsiteY4" fmla="*/ 1592789 h 2137880"/>
                <a:gd name="connsiteX5" fmla="*/ 1036149 w 1036149"/>
                <a:gd name="connsiteY5" fmla="*/ 15780 h 2137880"/>
                <a:gd name="connsiteX0" fmla="*/ 1179444 w 1179444"/>
                <a:gd name="connsiteY0" fmla="*/ 15780 h 2168924"/>
                <a:gd name="connsiteX1" fmla="*/ 424070 w 1179444"/>
                <a:gd name="connsiteY1" fmla="*/ 810911 h 2168924"/>
                <a:gd name="connsiteX2" fmla="*/ 145774 w 1179444"/>
                <a:gd name="connsiteY2" fmla="*/ 1287989 h 2168924"/>
                <a:gd name="connsiteX3" fmla="*/ 0 w 1179444"/>
                <a:gd name="connsiteY3" fmla="*/ 2162632 h 2168924"/>
                <a:gd name="connsiteX4" fmla="*/ 834887 w 1179444"/>
                <a:gd name="connsiteY4" fmla="*/ 1592789 h 2168924"/>
                <a:gd name="connsiteX5" fmla="*/ 1179444 w 1179444"/>
                <a:gd name="connsiteY5" fmla="*/ 15780 h 2168924"/>
                <a:gd name="connsiteX0" fmla="*/ 1203297 w 1203297"/>
                <a:gd name="connsiteY0" fmla="*/ 15780 h 2234409"/>
                <a:gd name="connsiteX1" fmla="*/ 447923 w 1203297"/>
                <a:gd name="connsiteY1" fmla="*/ 810911 h 2234409"/>
                <a:gd name="connsiteX2" fmla="*/ 169627 w 1203297"/>
                <a:gd name="connsiteY2" fmla="*/ 1287989 h 2234409"/>
                <a:gd name="connsiteX3" fmla="*/ 23853 w 1203297"/>
                <a:gd name="connsiteY3" fmla="*/ 2162632 h 2234409"/>
                <a:gd name="connsiteX4" fmla="*/ 858740 w 1203297"/>
                <a:gd name="connsiteY4" fmla="*/ 1592789 h 2234409"/>
                <a:gd name="connsiteX5" fmla="*/ 1203297 w 1203297"/>
                <a:gd name="connsiteY5" fmla="*/ 15780 h 2234409"/>
                <a:gd name="connsiteX0" fmla="*/ 1224532 w 1224532"/>
                <a:gd name="connsiteY0" fmla="*/ 15780 h 2265589"/>
                <a:gd name="connsiteX1" fmla="*/ 469158 w 1224532"/>
                <a:gd name="connsiteY1" fmla="*/ 810911 h 2265589"/>
                <a:gd name="connsiteX2" fmla="*/ 190862 w 1224532"/>
                <a:gd name="connsiteY2" fmla="*/ 1287989 h 2265589"/>
                <a:gd name="connsiteX3" fmla="*/ 45088 w 1224532"/>
                <a:gd name="connsiteY3" fmla="*/ 2162632 h 2265589"/>
                <a:gd name="connsiteX4" fmla="*/ 879975 w 1224532"/>
                <a:gd name="connsiteY4" fmla="*/ 1592789 h 2265589"/>
                <a:gd name="connsiteX5" fmla="*/ 1224532 w 1224532"/>
                <a:gd name="connsiteY5" fmla="*/ 15780 h 2265589"/>
                <a:gd name="connsiteX0" fmla="*/ 1211962 w 1211962"/>
                <a:gd name="connsiteY0" fmla="*/ 15780 h 2163160"/>
                <a:gd name="connsiteX1" fmla="*/ 456588 w 1211962"/>
                <a:gd name="connsiteY1" fmla="*/ 810911 h 2163160"/>
                <a:gd name="connsiteX2" fmla="*/ 178292 w 1211962"/>
                <a:gd name="connsiteY2" fmla="*/ 1287989 h 2163160"/>
                <a:gd name="connsiteX3" fmla="*/ 32518 w 1211962"/>
                <a:gd name="connsiteY3" fmla="*/ 2162632 h 2163160"/>
                <a:gd name="connsiteX4" fmla="*/ 814396 w 1211962"/>
                <a:gd name="connsiteY4" fmla="*/ 1394007 h 2163160"/>
                <a:gd name="connsiteX5" fmla="*/ 1211962 w 1211962"/>
                <a:gd name="connsiteY5" fmla="*/ 15780 h 2163160"/>
                <a:gd name="connsiteX0" fmla="*/ 1227268 w 1227268"/>
                <a:gd name="connsiteY0" fmla="*/ 16888 h 2166489"/>
                <a:gd name="connsiteX1" fmla="*/ 471894 w 1227268"/>
                <a:gd name="connsiteY1" fmla="*/ 812019 h 2166489"/>
                <a:gd name="connsiteX2" fmla="*/ 127337 w 1227268"/>
                <a:gd name="connsiteY2" fmla="*/ 1620402 h 2166489"/>
                <a:gd name="connsiteX3" fmla="*/ 47824 w 1227268"/>
                <a:gd name="connsiteY3" fmla="*/ 2163740 h 2166489"/>
                <a:gd name="connsiteX4" fmla="*/ 829702 w 1227268"/>
                <a:gd name="connsiteY4" fmla="*/ 1395115 h 2166489"/>
                <a:gd name="connsiteX5" fmla="*/ 1227268 w 1227268"/>
                <a:gd name="connsiteY5" fmla="*/ 16888 h 2166489"/>
                <a:gd name="connsiteX0" fmla="*/ 1205073 w 1205073"/>
                <a:gd name="connsiteY0" fmla="*/ 16888 h 2180203"/>
                <a:gd name="connsiteX1" fmla="*/ 449699 w 1205073"/>
                <a:gd name="connsiteY1" fmla="*/ 812019 h 2180203"/>
                <a:gd name="connsiteX2" fmla="*/ 105142 w 1205073"/>
                <a:gd name="connsiteY2" fmla="*/ 1620402 h 2180203"/>
                <a:gd name="connsiteX3" fmla="*/ 25629 w 1205073"/>
                <a:gd name="connsiteY3" fmla="*/ 2163740 h 2180203"/>
                <a:gd name="connsiteX4" fmla="*/ 502707 w 1205073"/>
                <a:gd name="connsiteY4" fmla="*/ 1845689 h 2180203"/>
                <a:gd name="connsiteX5" fmla="*/ 1205073 w 1205073"/>
                <a:gd name="connsiteY5" fmla="*/ 16888 h 2180203"/>
                <a:gd name="connsiteX0" fmla="*/ 1200997 w 1200997"/>
                <a:gd name="connsiteY0" fmla="*/ 15540 h 2178855"/>
                <a:gd name="connsiteX1" fmla="*/ 273344 w 1200997"/>
                <a:gd name="connsiteY1" fmla="*/ 876932 h 2178855"/>
                <a:gd name="connsiteX2" fmla="*/ 101066 w 1200997"/>
                <a:gd name="connsiteY2" fmla="*/ 1619054 h 2178855"/>
                <a:gd name="connsiteX3" fmla="*/ 21553 w 1200997"/>
                <a:gd name="connsiteY3" fmla="*/ 2162392 h 2178855"/>
                <a:gd name="connsiteX4" fmla="*/ 498631 w 1200997"/>
                <a:gd name="connsiteY4" fmla="*/ 1844341 h 2178855"/>
                <a:gd name="connsiteX5" fmla="*/ 1200997 w 1200997"/>
                <a:gd name="connsiteY5" fmla="*/ 15540 h 2178855"/>
                <a:gd name="connsiteX0" fmla="*/ 1204717 w 1204717"/>
                <a:gd name="connsiteY0" fmla="*/ 14178 h 2177493"/>
                <a:gd name="connsiteX1" fmla="*/ 436090 w 1204717"/>
                <a:gd name="connsiteY1" fmla="*/ 955083 h 2177493"/>
                <a:gd name="connsiteX2" fmla="*/ 104786 w 1204717"/>
                <a:gd name="connsiteY2" fmla="*/ 1617692 h 2177493"/>
                <a:gd name="connsiteX3" fmla="*/ 25273 w 1204717"/>
                <a:gd name="connsiteY3" fmla="*/ 2161030 h 2177493"/>
                <a:gd name="connsiteX4" fmla="*/ 502351 w 1204717"/>
                <a:gd name="connsiteY4" fmla="*/ 1842979 h 2177493"/>
                <a:gd name="connsiteX5" fmla="*/ 1204717 w 1204717"/>
                <a:gd name="connsiteY5" fmla="*/ 14178 h 2177493"/>
                <a:gd name="connsiteX0" fmla="*/ 1216227 w 1216227"/>
                <a:gd name="connsiteY0" fmla="*/ 14178 h 2162179"/>
                <a:gd name="connsiteX1" fmla="*/ 447600 w 1216227"/>
                <a:gd name="connsiteY1" fmla="*/ 955083 h 2162179"/>
                <a:gd name="connsiteX2" fmla="*/ 116296 w 1216227"/>
                <a:gd name="connsiteY2" fmla="*/ 1617692 h 2162179"/>
                <a:gd name="connsiteX3" fmla="*/ 36783 w 1216227"/>
                <a:gd name="connsiteY3" fmla="*/ 2161030 h 2162179"/>
                <a:gd name="connsiteX4" fmla="*/ 672887 w 1216227"/>
                <a:gd name="connsiteY4" fmla="*/ 1471918 h 2162179"/>
                <a:gd name="connsiteX5" fmla="*/ 1216227 w 1216227"/>
                <a:gd name="connsiteY5" fmla="*/ 14178 h 2162179"/>
                <a:gd name="connsiteX0" fmla="*/ 1226658 w 1226658"/>
                <a:gd name="connsiteY0" fmla="*/ 14178 h 2161581"/>
                <a:gd name="connsiteX1" fmla="*/ 458031 w 1226658"/>
                <a:gd name="connsiteY1" fmla="*/ 955083 h 2161581"/>
                <a:gd name="connsiteX2" fmla="*/ 126727 w 1226658"/>
                <a:gd name="connsiteY2" fmla="*/ 1617692 h 2161581"/>
                <a:gd name="connsiteX3" fmla="*/ 47214 w 1226658"/>
                <a:gd name="connsiteY3" fmla="*/ 2161030 h 2161581"/>
                <a:gd name="connsiteX4" fmla="*/ 826246 w 1226658"/>
                <a:gd name="connsiteY4" fmla="*/ 1518510 h 2161581"/>
                <a:gd name="connsiteX5" fmla="*/ 1226658 w 1226658"/>
                <a:gd name="connsiteY5" fmla="*/ 14178 h 2161581"/>
                <a:gd name="connsiteX0" fmla="*/ 1128880 w 1128880"/>
                <a:gd name="connsiteY0" fmla="*/ 14178 h 2192994"/>
                <a:gd name="connsiteX1" fmla="*/ 360253 w 1128880"/>
                <a:gd name="connsiteY1" fmla="*/ 955083 h 2192994"/>
                <a:gd name="connsiteX2" fmla="*/ 28949 w 1128880"/>
                <a:gd name="connsiteY2" fmla="*/ 1617692 h 2192994"/>
                <a:gd name="connsiteX3" fmla="*/ 96125 w 1128880"/>
                <a:gd name="connsiteY3" fmla="*/ 2192479 h 2192994"/>
                <a:gd name="connsiteX4" fmla="*/ 728468 w 1128880"/>
                <a:gd name="connsiteY4" fmla="*/ 1518510 h 2192994"/>
                <a:gd name="connsiteX5" fmla="*/ 1128880 w 1128880"/>
                <a:gd name="connsiteY5" fmla="*/ 14178 h 2192994"/>
                <a:gd name="connsiteX0" fmla="*/ 1141625 w 1141625"/>
                <a:gd name="connsiteY0" fmla="*/ 13386 h 2192192"/>
                <a:gd name="connsiteX1" fmla="*/ 548523 w 1141625"/>
                <a:gd name="connsiteY1" fmla="*/ 1007872 h 2192192"/>
                <a:gd name="connsiteX2" fmla="*/ 41694 w 1141625"/>
                <a:gd name="connsiteY2" fmla="*/ 1616900 h 2192192"/>
                <a:gd name="connsiteX3" fmla="*/ 108870 w 1141625"/>
                <a:gd name="connsiteY3" fmla="*/ 2191687 h 2192192"/>
                <a:gd name="connsiteX4" fmla="*/ 741213 w 1141625"/>
                <a:gd name="connsiteY4" fmla="*/ 1517718 h 2192192"/>
                <a:gd name="connsiteX5" fmla="*/ 1141625 w 1141625"/>
                <a:gd name="connsiteY5" fmla="*/ 13386 h 219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1625" h="2192192">
                  <a:moveTo>
                    <a:pt x="1141625" y="13386"/>
                  </a:moveTo>
                  <a:cubicBezTo>
                    <a:pt x="1073155" y="-116927"/>
                    <a:pt x="731845" y="740620"/>
                    <a:pt x="548523" y="1007872"/>
                  </a:cubicBezTo>
                  <a:cubicBezTo>
                    <a:pt x="365201" y="1275124"/>
                    <a:pt x="114969" y="1419598"/>
                    <a:pt x="41694" y="1616900"/>
                  </a:cubicBezTo>
                  <a:cubicBezTo>
                    <a:pt x="-31581" y="1814202"/>
                    <a:pt x="-7716" y="2208217"/>
                    <a:pt x="108870" y="2191687"/>
                  </a:cubicBezTo>
                  <a:cubicBezTo>
                    <a:pt x="225456" y="2175157"/>
                    <a:pt x="569087" y="1880768"/>
                    <a:pt x="741213" y="1517718"/>
                  </a:cubicBezTo>
                  <a:cubicBezTo>
                    <a:pt x="913339" y="1154668"/>
                    <a:pt x="1026773" y="539056"/>
                    <a:pt x="1141625" y="13386"/>
                  </a:cubicBezTo>
                  <a:close/>
                </a:path>
              </a:pathLst>
            </a:custGeom>
            <a:solidFill>
              <a:srgbClr val="538D3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5" name="Freeform 1074">
              <a:extLst>
                <a:ext uri="{FF2B5EF4-FFF2-40B4-BE49-F238E27FC236}">
                  <a16:creationId xmlns:a16="http://schemas.microsoft.com/office/drawing/2014/main" id="{CBEC3F1F-EAA8-5001-BAC6-77E00F3E4E7C}"/>
                </a:ext>
              </a:extLst>
            </p:cNvPr>
            <p:cNvSpPr/>
            <p:nvPr/>
          </p:nvSpPr>
          <p:spPr>
            <a:xfrm rot="19453404">
              <a:off x="6132351" y="3384150"/>
              <a:ext cx="747432" cy="1826512"/>
            </a:xfrm>
            <a:custGeom>
              <a:avLst/>
              <a:gdLst>
                <a:gd name="connsiteX0" fmla="*/ 1033670 w 1033670"/>
                <a:gd name="connsiteY0" fmla="*/ 0 h 2107096"/>
                <a:gd name="connsiteX1" fmla="*/ 278296 w 1033670"/>
                <a:gd name="connsiteY1" fmla="*/ 795131 h 2107096"/>
                <a:gd name="connsiteX2" fmla="*/ 0 w 1033670"/>
                <a:gd name="connsiteY2" fmla="*/ 1272209 h 2107096"/>
                <a:gd name="connsiteX3" fmla="*/ 66261 w 1033670"/>
                <a:gd name="connsiteY3" fmla="*/ 2107096 h 2107096"/>
                <a:gd name="connsiteX4" fmla="*/ 689113 w 1033670"/>
                <a:gd name="connsiteY4" fmla="*/ 1577009 h 2107096"/>
                <a:gd name="connsiteX5" fmla="*/ 1033670 w 1033670"/>
                <a:gd name="connsiteY5" fmla="*/ 0 h 2107096"/>
                <a:gd name="connsiteX0" fmla="*/ 1033670 w 1033670"/>
                <a:gd name="connsiteY0" fmla="*/ 15780 h 2122876"/>
                <a:gd name="connsiteX1" fmla="*/ 278296 w 1033670"/>
                <a:gd name="connsiteY1" fmla="*/ 810911 h 2122876"/>
                <a:gd name="connsiteX2" fmla="*/ 0 w 1033670"/>
                <a:gd name="connsiteY2" fmla="*/ 1287989 h 2122876"/>
                <a:gd name="connsiteX3" fmla="*/ 66261 w 1033670"/>
                <a:gd name="connsiteY3" fmla="*/ 2122876 h 2122876"/>
                <a:gd name="connsiteX4" fmla="*/ 689113 w 1033670"/>
                <a:gd name="connsiteY4" fmla="*/ 1592789 h 2122876"/>
                <a:gd name="connsiteX5" fmla="*/ 1033670 w 1033670"/>
                <a:gd name="connsiteY5" fmla="*/ 15780 h 2122876"/>
                <a:gd name="connsiteX0" fmla="*/ 1036149 w 1036149"/>
                <a:gd name="connsiteY0" fmla="*/ 15780 h 2122876"/>
                <a:gd name="connsiteX1" fmla="*/ 280775 w 1036149"/>
                <a:gd name="connsiteY1" fmla="*/ 810911 h 2122876"/>
                <a:gd name="connsiteX2" fmla="*/ 2479 w 1036149"/>
                <a:gd name="connsiteY2" fmla="*/ 1287989 h 2122876"/>
                <a:gd name="connsiteX3" fmla="*/ 68740 w 1036149"/>
                <a:gd name="connsiteY3" fmla="*/ 2122876 h 2122876"/>
                <a:gd name="connsiteX4" fmla="*/ 691592 w 1036149"/>
                <a:gd name="connsiteY4" fmla="*/ 1592789 h 2122876"/>
                <a:gd name="connsiteX5" fmla="*/ 1036149 w 1036149"/>
                <a:gd name="connsiteY5" fmla="*/ 15780 h 2122876"/>
                <a:gd name="connsiteX0" fmla="*/ 1036149 w 1036149"/>
                <a:gd name="connsiteY0" fmla="*/ 15780 h 2208746"/>
                <a:gd name="connsiteX1" fmla="*/ 280775 w 1036149"/>
                <a:gd name="connsiteY1" fmla="*/ 810911 h 2208746"/>
                <a:gd name="connsiteX2" fmla="*/ 2479 w 1036149"/>
                <a:gd name="connsiteY2" fmla="*/ 1287989 h 2208746"/>
                <a:gd name="connsiteX3" fmla="*/ 68740 w 1036149"/>
                <a:gd name="connsiteY3" fmla="*/ 2122876 h 2208746"/>
                <a:gd name="connsiteX4" fmla="*/ 691592 w 1036149"/>
                <a:gd name="connsiteY4" fmla="*/ 1592789 h 2208746"/>
                <a:gd name="connsiteX5" fmla="*/ 1036149 w 1036149"/>
                <a:gd name="connsiteY5" fmla="*/ 15780 h 2208746"/>
                <a:gd name="connsiteX0" fmla="*/ 1036149 w 1036149"/>
                <a:gd name="connsiteY0" fmla="*/ 15780 h 2137880"/>
                <a:gd name="connsiteX1" fmla="*/ 280775 w 1036149"/>
                <a:gd name="connsiteY1" fmla="*/ 810911 h 2137880"/>
                <a:gd name="connsiteX2" fmla="*/ 2479 w 1036149"/>
                <a:gd name="connsiteY2" fmla="*/ 1287989 h 2137880"/>
                <a:gd name="connsiteX3" fmla="*/ 68740 w 1036149"/>
                <a:gd name="connsiteY3" fmla="*/ 2122876 h 2137880"/>
                <a:gd name="connsiteX4" fmla="*/ 691592 w 1036149"/>
                <a:gd name="connsiteY4" fmla="*/ 1592789 h 2137880"/>
                <a:gd name="connsiteX5" fmla="*/ 1036149 w 1036149"/>
                <a:gd name="connsiteY5" fmla="*/ 15780 h 2137880"/>
                <a:gd name="connsiteX0" fmla="*/ 1179444 w 1179444"/>
                <a:gd name="connsiteY0" fmla="*/ 15780 h 2168924"/>
                <a:gd name="connsiteX1" fmla="*/ 424070 w 1179444"/>
                <a:gd name="connsiteY1" fmla="*/ 810911 h 2168924"/>
                <a:gd name="connsiteX2" fmla="*/ 145774 w 1179444"/>
                <a:gd name="connsiteY2" fmla="*/ 1287989 h 2168924"/>
                <a:gd name="connsiteX3" fmla="*/ 0 w 1179444"/>
                <a:gd name="connsiteY3" fmla="*/ 2162632 h 2168924"/>
                <a:gd name="connsiteX4" fmla="*/ 834887 w 1179444"/>
                <a:gd name="connsiteY4" fmla="*/ 1592789 h 2168924"/>
                <a:gd name="connsiteX5" fmla="*/ 1179444 w 1179444"/>
                <a:gd name="connsiteY5" fmla="*/ 15780 h 2168924"/>
                <a:gd name="connsiteX0" fmla="*/ 1203297 w 1203297"/>
                <a:gd name="connsiteY0" fmla="*/ 15780 h 2234409"/>
                <a:gd name="connsiteX1" fmla="*/ 447923 w 1203297"/>
                <a:gd name="connsiteY1" fmla="*/ 810911 h 2234409"/>
                <a:gd name="connsiteX2" fmla="*/ 169627 w 1203297"/>
                <a:gd name="connsiteY2" fmla="*/ 1287989 h 2234409"/>
                <a:gd name="connsiteX3" fmla="*/ 23853 w 1203297"/>
                <a:gd name="connsiteY3" fmla="*/ 2162632 h 2234409"/>
                <a:gd name="connsiteX4" fmla="*/ 858740 w 1203297"/>
                <a:gd name="connsiteY4" fmla="*/ 1592789 h 2234409"/>
                <a:gd name="connsiteX5" fmla="*/ 1203297 w 1203297"/>
                <a:gd name="connsiteY5" fmla="*/ 15780 h 2234409"/>
                <a:gd name="connsiteX0" fmla="*/ 1224532 w 1224532"/>
                <a:gd name="connsiteY0" fmla="*/ 15780 h 2265589"/>
                <a:gd name="connsiteX1" fmla="*/ 469158 w 1224532"/>
                <a:gd name="connsiteY1" fmla="*/ 810911 h 2265589"/>
                <a:gd name="connsiteX2" fmla="*/ 190862 w 1224532"/>
                <a:gd name="connsiteY2" fmla="*/ 1287989 h 2265589"/>
                <a:gd name="connsiteX3" fmla="*/ 45088 w 1224532"/>
                <a:gd name="connsiteY3" fmla="*/ 2162632 h 2265589"/>
                <a:gd name="connsiteX4" fmla="*/ 879975 w 1224532"/>
                <a:gd name="connsiteY4" fmla="*/ 1592789 h 2265589"/>
                <a:gd name="connsiteX5" fmla="*/ 1224532 w 1224532"/>
                <a:gd name="connsiteY5" fmla="*/ 15780 h 2265589"/>
                <a:gd name="connsiteX0" fmla="*/ 1211962 w 1211962"/>
                <a:gd name="connsiteY0" fmla="*/ 15780 h 2163160"/>
                <a:gd name="connsiteX1" fmla="*/ 456588 w 1211962"/>
                <a:gd name="connsiteY1" fmla="*/ 810911 h 2163160"/>
                <a:gd name="connsiteX2" fmla="*/ 178292 w 1211962"/>
                <a:gd name="connsiteY2" fmla="*/ 1287989 h 2163160"/>
                <a:gd name="connsiteX3" fmla="*/ 32518 w 1211962"/>
                <a:gd name="connsiteY3" fmla="*/ 2162632 h 2163160"/>
                <a:gd name="connsiteX4" fmla="*/ 814396 w 1211962"/>
                <a:gd name="connsiteY4" fmla="*/ 1394007 h 2163160"/>
                <a:gd name="connsiteX5" fmla="*/ 1211962 w 1211962"/>
                <a:gd name="connsiteY5" fmla="*/ 15780 h 2163160"/>
                <a:gd name="connsiteX0" fmla="*/ 1227268 w 1227268"/>
                <a:gd name="connsiteY0" fmla="*/ 16888 h 2166489"/>
                <a:gd name="connsiteX1" fmla="*/ 471894 w 1227268"/>
                <a:gd name="connsiteY1" fmla="*/ 812019 h 2166489"/>
                <a:gd name="connsiteX2" fmla="*/ 127337 w 1227268"/>
                <a:gd name="connsiteY2" fmla="*/ 1620402 h 2166489"/>
                <a:gd name="connsiteX3" fmla="*/ 47824 w 1227268"/>
                <a:gd name="connsiteY3" fmla="*/ 2163740 h 2166489"/>
                <a:gd name="connsiteX4" fmla="*/ 829702 w 1227268"/>
                <a:gd name="connsiteY4" fmla="*/ 1395115 h 2166489"/>
                <a:gd name="connsiteX5" fmla="*/ 1227268 w 1227268"/>
                <a:gd name="connsiteY5" fmla="*/ 16888 h 2166489"/>
                <a:gd name="connsiteX0" fmla="*/ 1205073 w 1205073"/>
                <a:gd name="connsiteY0" fmla="*/ 16888 h 2180203"/>
                <a:gd name="connsiteX1" fmla="*/ 449699 w 1205073"/>
                <a:gd name="connsiteY1" fmla="*/ 812019 h 2180203"/>
                <a:gd name="connsiteX2" fmla="*/ 105142 w 1205073"/>
                <a:gd name="connsiteY2" fmla="*/ 1620402 h 2180203"/>
                <a:gd name="connsiteX3" fmla="*/ 25629 w 1205073"/>
                <a:gd name="connsiteY3" fmla="*/ 2163740 h 2180203"/>
                <a:gd name="connsiteX4" fmla="*/ 502707 w 1205073"/>
                <a:gd name="connsiteY4" fmla="*/ 1845689 h 2180203"/>
                <a:gd name="connsiteX5" fmla="*/ 1205073 w 1205073"/>
                <a:gd name="connsiteY5" fmla="*/ 16888 h 2180203"/>
                <a:gd name="connsiteX0" fmla="*/ 1200997 w 1200997"/>
                <a:gd name="connsiteY0" fmla="*/ 15540 h 2178855"/>
                <a:gd name="connsiteX1" fmla="*/ 273344 w 1200997"/>
                <a:gd name="connsiteY1" fmla="*/ 876932 h 2178855"/>
                <a:gd name="connsiteX2" fmla="*/ 101066 w 1200997"/>
                <a:gd name="connsiteY2" fmla="*/ 1619054 h 2178855"/>
                <a:gd name="connsiteX3" fmla="*/ 21553 w 1200997"/>
                <a:gd name="connsiteY3" fmla="*/ 2162392 h 2178855"/>
                <a:gd name="connsiteX4" fmla="*/ 498631 w 1200997"/>
                <a:gd name="connsiteY4" fmla="*/ 1844341 h 2178855"/>
                <a:gd name="connsiteX5" fmla="*/ 1200997 w 1200997"/>
                <a:gd name="connsiteY5" fmla="*/ 15540 h 2178855"/>
                <a:gd name="connsiteX0" fmla="*/ 1204717 w 1204717"/>
                <a:gd name="connsiteY0" fmla="*/ 14178 h 2177493"/>
                <a:gd name="connsiteX1" fmla="*/ 436090 w 1204717"/>
                <a:gd name="connsiteY1" fmla="*/ 955083 h 2177493"/>
                <a:gd name="connsiteX2" fmla="*/ 104786 w 1204717"/>
                <a:gd name="connsiteY2" fmla="*/ 1617692 h 2177493"/>
                <a:gd name="connsiteX3" fmla="*/ 25273 w 1204717"/>
                <a:gd name="connsiteY3" fmla="*/ 2161030 h 2177493"/>
                <a:gd name="connsiteX4" fmla="*/ 502351 w 1204717"/>
                <a:gd name="connsiteY4" fmla="*/ 1842979 h 2177493"/>
                <a:gd name="connsiteX5" fmla="*/ 1204717 w 1204717"/>
                <a:gd name="connsiteY5" fmla="*/ 14178 h 2177493"/>
                <a:gd name="connsiteX0" fmla="*/ 1216227 w 1216227"/>
                <a:gd name="connsiteY0" fmla="*/ 14178 h 2162179"/>
                <a:gd name="connsiteX1" fmla="*/ 447600 w 1216227"/>
                <a:gd name="connsiteY1" fmla="*/ 955083 h 2162179"/>
                <a:gd name="connsiteX2" fmla="*/ 116296 w 1216227"/>
                <a:gd name="connsiteY2" fmla="*/ 1617692 h 2162179"/>
                <a:gd name="connsiteX3" fmla="*/ 36783 w 1216227"/>
                <a:gd name="connsiteY3" fmla="*/ 2161030 h 2162179"/>
                <a:gd name="connsiteX4" fmla="*/ 672887 w 1216227"/>
                <a:gd name="connsiteY4" fmla="*/ 1471918 h 2162179"/>
                <a:gd name="connsiteX5" fmla="*/ 1216227 w 1216227"/>
                <a:gd name="connsiteY5" fmla="*/ 14178 h 2162179"/>
                <a:gd name="connsiteX0" fmla="*/ 1216548 w 1216548"/>
                <a:gd name="connsiteY0" fmla="*/ 12542 h 2160488"/>
                <a:gd name="connsiteX1" fmla="*/ 458975 w 1216548"/>
                <a:gd name="connsiteY1" fmla="*/ 1071566 h 2160488"/>
                <a:gd name="connsiteX2" fmla="*/ 116617 w 1216548"/>
                <a:gd name="connsiteY2" fmla="*/ 1616056 h 2160488"/>
                <a:gd name="connsiteX3" fmla="*/ 37104 w 1216548"/>
                <a:gd name="connsiteY3" fmla="*/ 2159394 h 2160488"/>
                <a:gd name="connsiteX4" fmla="*/ 673208 w 1216548"/>
                <a:gd name="connsiteY4" fmla="*/ 1470282 h 2160488"/>
                <a:gd name="connsiteX5" fmla="*/ 1216548 w 1216548"/>
                <a:gd name="connsiteY5" fmla="*/ 12542 h 2160488"/>
                <a:gd name="connsiteX0" fmla="*/ 1233869 w 1233869"/>
                <a:gd name="connsiteY0" fmla="*/ 12542 h 2161118"/>
                <a:gd name="connsiteX1" fmla="*/ 476296 w 1233869"/>
                <a:gd name="connsiteY1" fmla="*/ 1071566 h 2161118"/>
                <a:gd name="connsiteX2" fmla="*/ 133938 w 1233869"/>
                <a:gd name="connsiteY2" fmla="*/ 1616056 h 2161118"/>
                <a:gd name="connsiteX3" fmla="*/ 54425 w 1233869"/>
                <a:gd name="connsiteY3" fmla="*/ 2159394 h 2161118"/>
                <a:gd name="connsiteX4" fmla="*/ 927235 w 1233869"/>
                <a:gd name="connsiteY4" fmla="*/ 1430488 h 2161118"/>
                <a:gd name="connsiteX5" fmla="*/ 1233869 w 1233869"/>
                <a:gd name="connsiteY5" fmla="*/ 12542 h 2161118"/>
                <a:gd name="connsiteX0" fmla="*/ 1136008 w 1136008"/>
                <a:gd name="connsiteY0" fmla="*/ 12542 h 2089597"/>
                <a:gd name="connsiteX1" fmla="*/ 378435 w 1136008"/>
                <a:gd name="connsiteY1" fmla="*/ 1071566 h 2089597"/>
                <a:gd name="connsiteX2" fmla="*/ 36077 w 1136008"/>
                <a:gd name="connsiteY2" fmla="*/ 1616056 h 2089597"/>
                <a:gd name="connsiteX3" fmla="*/ 99790 w 1136008"/>
                <a:gd name="connsiteY3" fmla="*/ 2087584 h 2089597"/>
                <a:gd name="connsiteX4" fmla="*/ 829374 w 1136008"/>
                <a:gd name="connsiteY4" fmla="*/ 1430488 h 2089597"/>
                <a:gd name="connsiteX5" fmla="*/ 1136008 w 1136008"/>
                <a:gd name="connsiteY5" fmla="*/ 12542 h 2089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6008" h="2089597">
                  <a:moveTo>
                    <a:pt x="1136008" y="12542"/>
                  </a:moveTo>
                  <a:cubicBezTo>
                    <a:pt x="1067538" y="-117771"/>
                    <a:pt x="561757" y="804314"/>
                    <a:pt x="378435" y="1071566"/>
                  </a:cubicBezTo>
                  <a:cubicBezTo>
                    <a:pt x="195113" y="1338818"/>
                    <a:pt x="82518" y="1446720"/>
                    <a:pt x="36077" y="1616056"/>
                  </a:cubicBezTo>
                  <a:cubicBezTo>
                    <a:pt x="-10364" y="1785392"/>
                    <a:pt x="-32426" y="2118512"/>
                    <a:pt x="99790" y="2087584"/>
                  </a:cubicBezTo>
                  <a:cubicBezTo>
                    <a:pt x="232006" y="2056656"/>
                    <a:pt x="656671" y="1776328"/>
                    <a:pt x="829374" y="1430488"/>
                  </a:cubicBezTo>
                  <a:cubicBezTo>
                    <a:pt x="1002077" y="1084648"/>
                    <a:pt x="1021156" y="538212"/>
                    <a:pt x="1136008" y="12542"/>
                  </a:cubicBezTo>
                  <a:close/>
                </a:path>
              </a:pathLst>
            </a:custGeom>
            <a:solidFill>
              <a:srgbClr val="538D3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6" name="Freeform 1075">
              <a:extLst>
                <a:ext uri="{FF2B5EF4-FFF2-40B4-BE49-F238E27FC236}">
                  <a16:creationId xmlns:a16="http://schemas.microsoft.com/office/drawing/2014/main" id="{92D001E1-1E96-49ED-DEB9-4A2B2842B892}"/>
                </a:ext>
              </a:extLst>
            </p:cNvPr>
            <p:cNvSpPr/>
            <p:nvPr/>
          </p:nvSpPr>
          <p:spPr>
            <a:xfrm rot="1507123">
              <a:off x="4902150" y="3001133"/>
              <a:ext cx="975940" cy="1841560"/>
            </a:xfrm>
            <a:custGeom>
              <a:avLst/>
              <a:gdLst>
                <a:gd name="connsiteX0" fmla="*/ 1033670 w 1033670"/>
                <a:gd name="connsiteY0" fmla="*/ 0 h 2107096"/>
                <a:gd name="connsiteX1" fmla="*/ 278296 w 1033670"/>
                <a:gd name="connsiteY1" fmla="*/ 795131 h 2107096"/>
                <a:gd name="connsiteX2" fmla="*/ 0 w 1033670"/>
                <a:gd name="connsiteY2" fmla="*/ 1272209 h 2107096"/>
                <a:gd name="connsiteX3" fmla="*/ 66261 w 1033670"/>
                <a:gd name="connsiteY3" fmla="*/ 2107096 h 2107096"/>
                <a:gd name="connsiteX4" fmla="*/ 689113 w 1033670"/>
                <a:gd name="connsiteY4" fmla="*/ 1577009 h 2107096"/>
                <a:gd name="connsiteX5" fmla="*/ 1033670 w 1033670"/>
                <a:gd name="connsiteY5" fmla="*/ 0 h 2107096"/>
                <a:gd name="connsiteX0" fmla="*/ 1033670 w 1033670"/>
                <a:gd name="connsiteY0" fmla="*/ 15780 h 2122876"/>
                <a:gd name="connsiteX1" fmla="*/ 278296 w 1033670"/>
                <a:gd name="connsiteY1" fmla="*/ 810911 h 2122876"/>
                <a:gd name="connsiteX2" fmla="*/ 0 w 1033670"/>
                <a:gd name="connsiteY2" fmla="*/ 1287989 h 2122876"/>
                <a:gd name="connsiteX3" fmla="*/ 66261 w 1033670"/>
                <a:gd name="connsiteY3" fmla="*/ 2122876 h 2122876"/>
                <a:gd name="connsiteX4" fmla="*/ 689113 w 1033670"/>
                <a:gd name="connsiteY4" fmla="*/ 1592789 h 2122876"/>
                <a:gd name="connsiteX5" fmla="*/ 1033670 w 1033670"/>
                <a:gd name="connsiteY5" fmla="*/ 15780 h 2122876"/>
                <a:gd name="connsiteX0" fmla="*/ 1036149 w 1036149"/>
                <a:gd name="connsiteY0" fmla="*/ 15780 h 2122876"/>
                <a:gd name="connsiteX1" fmla="*/ 280775 w 1036149"/>
                <a:gd name="connsiteY1" fmla="*/ 810911 h 2122876"/>
                <a:gd name="connsiteX2" fmla="*/ 2479 w 1036149"/>
                <a:gd name="connsiteY2" fmla="*/ 1287989 h 2122876"/>
                <a:gd name="connsiteX3" fmla="*/ 68740 w 1036149"/>
                <a:gd name="connsiteY3" fmla="*/ 2122876 h 2122876"/>
                <a:gd name="connsiteX4" fmla="*/ 691592 w 1036149"/>
                <a:gd name="connsiteY4" fmla="*/ 1592789 h 2122876"/>
                <a:gd name="connsiteX5" fmla="*/ 1036149 w 1036149"/>
                <a:gd name="connsiteY5" fmla="*/ 15780 h 2122876"/>
                <a:gd name="connsiteX0" fmla="*/ 1036149 w 1036149"/>
                <a:gd name="connsiteY0" fmla="*/ 15780 h 2208746"/>
                <a:gd name="connsiteX1" fmla="*/ 280775 w 1036149"/>
                <a:gd name="connsiteY1" fmla="*/ 810911 h 2208746"/>
                <a:gd name="connsiteX2" fmla="*/ 2479 w 1036149"/>
                <a:gd name="connsiteY2" fmla="*/ 1287989 h 2208746"/>
                <a:gd name="connsiteX3" fmla="*/ 68740 w 1036149"/>
                <a:gd name="connsiteY3" fmla="*/ 2122876 h 2208746"/>
                <a:gd name="connsiteX4" fmla="*/ 691592 w 1036149"/>
                <a:gd name="connsiteY4" fmla="*/ 1592789 h 2208746"/>
                <a:gd name="connsiteX5" fmla="*/ 1036149 w 1036149"/>
                <a:gd name="connsiteY5" fmla="*/ 15780 h 2208746"/>
                <a:gd name="connsiteX0" fmla="*/ 1036149 w 1036149"/>
                <a:gd name="connsiteY0" fmla="*/ 15780 h 2137880"/>
                <a:gd name="connsiteX1" fmla="*/ 280775 w 1036149"/>
                <a:gd name="connsiteY1" fmla="*/ 810911 h 2137880"/>
                <a:gd name="connsiteX2" fmla="*/ 2479 w 1036149"/>
                <a:gd name="connsiteY2" fmla="*/ 1287989 h 2137880"/>
                <a:gd name="connsiteX3" fmla="*/ 68740 w 1036149"/>
                <a:gd name="connsiteY3" fmla="*/ 2122876 h 2137880"/>
                <a:gd name="connsiteX4" fmla="*/ 691592 w 1036149"/>
                <a:gd name="connsiteY4" fmla="*/ 1592789 h 2137880"/>
                <a:gd name="connsiteX5" fmla="*/ 1036149 w 1036149"/>
                <a:gd name="connsiteY5" fmla="*/ 15780 h 2137880"/>
                <a:gd name="connsiteX0" fmla="*/ 1179444 w 1179444"/>
                <a:gd name="connsiteY0" fmla="*/ 15780 h 2168924"/>
                <a:gd name="connsiteX1" fmla="*/ 424070 w 1179444"/>
                <a:gd name="connsiteY1" fmla="*/ 810911 h 2168924"/>
                <a:gd name="connsiteX2" fmla="*/ 145774 w 1179444"/>
                <a:gd name="connsiteY2" fmla="*/ 1287989 h 2168924"/>
                <a:gd name="connsiteX3" fmla="*/ 0 w 1179444"/>
                <a:gd name="connsiteY3" fmla="*/ 2162632 h 2168924"/>
                <a:gd name="connsiteX4" fmla="*/ 834887 w 1179444"/>
                <a:gd name="connsiteY4" fmla="*/ 1592789 h 2168924"/>
                <a:gd name="connsiteX5" fmla="*/ 1179444 w 1179444"/>
                <a:gd name="connsiteY5" fmla="*/ 15780 h 2168924"/>
                <a:gd name="connsiteX0" fmla="*/ 1203297 w 1203297"/>
                <a:gd name="connsiteY0" fmla="*/ 15780 h 2234409"/>
                <a:gd name="connsiteX1" fmla="*/ 447923 w 1203297"/>
                <a:gd name="connsiteY1" fmla="*/ 810911 h 2234409"/>
                <a:gd name="connsiteX2" fmla="*/ 169627 w 1203297"/>
                <a:gd name="connsiteY2" fmla="*/ 1287989 h 2234409"/>
                <a:gd name="connsiteX3" fmla="*/ 23853 w 1203297"/>
                <a:gd name="connsiteY3" fmla="*/ 2162632 h 2234409"/>
                <a:gd name="connsiteX4" fmla="*/ 858740 w 1203297"/>
                <a:gd name="connsiteY4" fmla="*/ 1592789 h 2234409"/>
                <a:gd name="connsiteX5" fmla="*/ 1203297 w 1203297"/>
                <a:gd name="connsiteY5" fmla="*/ 15780 h 2234409"/>
                <a:gd name="connsiteX0" fmla="*/ 1224532 w 1224532"/>
                <a:gd name="connsiteY0" fmla="*/ 15780 h 2265589"/>
                <a:gd name="connsiteX1" fmla="*/ 469158 w 1224532"/>
                <a:gd name="connsiteY1" fmla="*/ 810911 h 2265589"/>
                <a:gd name="connsiteX2" fmla="*/ 190862 w 1224532"/>
                <a:gd name="connsiteY2" fmla="*/ 1287989 h 2265589"/>
                <a:gd name="connsiteX3" fmla="*/ 45088 w 1224532"/>
                <a:gd name="connsiteY3" fmla="*/ 2162632 h 2265589"/>
                <a:gd name="connsiteX4" fmla="*/ 879975 w 1224532"/>
                <a:gd name="connsiteY4" fmla="*/ 1592789 h 2265589"/>
                <a:gd name="connsiteX5" fmla="*/ 1224532 w 1224532"/>
                <a:gd name="connsiteY5" fmla="*/ 15780 h 2265589"/>
                <a:gd name="connsiteX0" fmla="*/ 1211962 w 1211962"/>
                <a:gd name="connsiteY0" fmla="*/ 15780 h 2163160"/>
                <a:gd name="connsiteX1" fmla="*/ 456588 w 1211962"/>
                <a:gd name="connsiteY1" fmla="*/ 810911 h 2163160"/>
                <a:gd name="connsiteX2" fmla="*/ 178292 w 1211962"/>
                <a:gd name="connsiteY2" fmla="*/ 1287989 h 2163160"/>
                <a:gd name="connsiteX3" fmla="*/ 32518 w 1211962"/>
                <a:gd name="connsiteY3" fmla="*/ 2162632 h 2163160"/>
                <a:gd name="connsiteX4" fmla="*/ 814396 w 1211962"/>
                <a:gd name="connsiteY4" fmla="*/ 1394007 h 2163160"/>
                <a:gd name="connsiteX5" fmla="*/ 1211962 w 1211962"/>
                <a:gd name="connsiteY5" fmla="*/ 15780 h 2163160"/>
                <a:gd name="connsiteX0" fmla="*/ 1227268 w 1227268"/>
                <a:gd name="connsiteY0" fmla="*/ 16888 h 2166489"/>
                <a:gd name="connsiteX1" fmla="*/ 471894 w 1227268"/>
                <a:gd name="connsiteY1" fmla="*/ 812019 h 2166489"/>
                <a:gd name="connsiteX2" fmla="*/ 127337 w 1227268"/>
                <a:gd name="connsiteY2" fmla="*/ 1620402 h 2166489"/>
                <a:gd name="connsiteX3" fmla="*/ 47824 w 1227268"/>
                <a:gd name="connsiteY3" fmla="*/ 2163740 h 2166489"/>
                <a:gd name="connsiteX4" fmla="*/ 829702 w 1227268"/>
                <a:gd name="connsiteY4" fmla="*/ 1395115 h 2166489"/>
                <a:gd name="connsiteX5" fmla="*/ 1227268 w 1227268"/>
                <a:gd name="connsiteY5" fmla="*/ 16888 h 2166489"/>
                <a:gd name="connsiteX0" fmla="*/ 1205073 w 1205073"/>
                <a:gd name="connsiteY0" fmla="*/ 16888 h 2180203"/>
                <a:gd name="connsiteX1" fmla="*/ 449699 w 1205073"/>
                <a:gd name="connsiteY1" fmla="*/ 812019 h 2180203"/>
                <a:gd name="connsiteX2" fmla="*/ 105142 w 1205073"/>
                <a:gd name="connsiteY2" fmla="*/ 1620402 h 2180203"/>
                <a:gd name="connsiteX3" fmla="*/ 25629 w 1205073"/>
                <a:gd name="connsiteY3" fmla="*/ 2163740 h 2180203"/>
                <a:gd name="connsiteX4" fmla="*/ 502707 w 1205073"/>
                <a:gd name="connsiteY4" fmla="*/ 1845689 h 2180203"/>
                <a:gd name="connsiteX5" fmla="*/ 1205073 w 1205073"/>
                <a:gd name="connsiteY5" fmla="*/ 16888 h 2180203"/>
                <a:gd name="connsiteX0" fmla="*/ 1200997 w 1200997"/>
                <a:gd name="connsiteY0" fmla="*/ 15540 h 2178855"/>
                <a:gd name="connsiteX1" fmla="*/ 273344 w 1200997"/>
                <a:gd name="connsiteY1" fmla="*/ 876932 h 2178855"/>
                <a:gd name="connsiteX2" fmla="*/ 101066 w 1200997"/>
                <a:gd name="connsiteY2" fmla="*/ 1619054 h 2178855"/>
                <a:gd name="connsiteX3" fmla="*/ 21553 w 1200997"/>
                <a:gd name="connsiteY3" fmla="*/ 2162392 h 2178855"/>
                <a:gd name="connsiteX4" fmla="*/ 498631 w 1200997"/>
                <a:gd name="connsiteY4" fmla="*/ 1844341 h 2178855"/>
                <a:gd name="connsiteX5" fmla="*/ 1200997 w 1200997"/>
                <a:gd name="connsiteY5" fmla="*/ 15540 h 2178855"/>
                <a:gd name="connsiteX0" fmla="*/ 1204717 w 1204717"/>
                <a:gd name="connsiteY0" fmla="*/ 14178 h 2177493"/>
                <a:gd name="connsiteX1" fmla="*/ 436090 w 1204717"/>
                <a:gd name="connsiteY1" fmla="*/ 955083 h 2177493"/>
                <a:gd name="connsiteX2" fmla="*/ 104786 w 1204717"/>
                <a:gd name="connsiteY2" fmla="*/ 1617692 h 2177493"/>
                <a:gd name="connsiteX3" fmla="*/ 25273 w 1204717"/>
                <a:gd name="connsiteY3" fmla="*/ 2161030 h 2177493"/>
                <a:gd name="connsiteX4" fmla="*/ 502351 w 1204717"/>
                <a:gd name="connsiteY4" fmla="*/ 1842979 h 2177493"/>
                <a:gd name="connsiteX5" fmla="*/ 1204717 w 1204717"/>
                <a:gd name="connsiteY5" fmla="*/ 14178 h 2177493"/>
                <a:gd name="connsiteX0" fmla="*/ 1216227 w 1216227"/>
                <a:gd name="connsiteY0" fmla="*/ 14178 h 2162179"/>
                <a:gd name="connsiteX1" fmla="*/ 447600 w 1216227"/>
                <a:gd name="connsiteY1" fmla="*/ 955083 h 2162179"/>
                <a:gd name="connsiteX2" fmla="*/ 116296 w 1216227"/>
                <a:gd name="connsiteY2" fmla="*/ 1617692 h 2162179"/>
                <a:gd name="connsiteX3" fmla="*/ 36783 w 1216227"/>
                <a:gd name="connsiteY3" fmla="*/ 2161030 h 2162179"/>
                <a:gd name="connsiteX4" fmla="*/ 672887 w 1216227"/>
                <a:gd name="connsiteY4" fmla="*/ 1471918 h 2162179"/>
                <a:gd name="connsiteX5" fmla="*/ 1216227 w 1216227"/>
                <a:gd name="connsiteY5" fmla="*/ 14178 h 2162179"/>
                <a:gd name="connsiteX0" fmla="*/ 1212196 w 1212196"/>
                <a:gd name="connsiteY0" fmla="*/ 12333 h 2160272"/>
                <a:gd name="connsiteX1" fmla="*/ 290230 w 1212196"/>
                <a:gd name="connsiteY1" fmla="*/ 1088696 h 2160272"/>
                <a:gd name="connsiteX2" fmla="*/ 112265 w 1212196"/>
                <a:gd name="connsiteY2" fmla="*/ 1615847 h 2160272"/>
                <a:gd name="connsiteX3" fmla="*/ 32752 w 1212196"/>
                <a:gd name="connsiteY3" fmla="*/ 2159185 h 2160272"/>
                <a:gd name="connsiteX4" fmla="*/ 668856 w 1212196"/>
                <a:gd name="connsiteY4" fmla="*/ 1470073 h 2160272"/>
                <a:gd name="connsiteX5" fmla="*/ 1212196 w 1212196"/>
                <a:gd name="connsiteY5" fmla="*/ 12333 h 2160272"/>
                <a:gd name="connsiteX0" fmla="*/ 1236398 w 1236398"/>
                <a:gd name="connsiteY0" fmla="*/ 12464 h 2161956"/>
                <a:gd name="connsiteX1" fmla="*/ 314432 w 1236398"/>
                <a:gd name="connsiteY1" fmla="*/ 1088827 h 2161956"/>
                <a:gd name="connsiteX2" fmla="*/ 59798 w 1236398"/>
                <a:gd name="connsiteY2" fmla="*/ 1683708 h 2161956"/>
                <a:gd name="connsiteX3" fmla="*/ 56954 w 1236398"/>
                <a:gd name="connsiteY3" fmla="*/ 2159316 h 2161956"/>
                <a:gd name="connsiteX4" fmla="*/ 693058 w 1236398"/>
                <a:gd name="connsiteY4" fmla="*/ 1470204 h 2161956"/>
                <a:gd name="connsiteX5" fmla="*/ 1236398 w 1236398"/>
                <a:gd name="connsiteY5" fmla="*/ 12464 h 2161956"/>
                <a:gd name="connsiteX0" fmla="*/ 1231840 w 1231840"/>
                <a:gd name="connsiteY0" fmla="*/ 12464 h 2159761"/>
                <a:gd name="connsiteX1" fmla="*/ 309874 w 1231840"/>
                <a:gd name="connsiteY1" fmla="*/ 1088827 h 2159761"/>
                <a:gd name="connsiteX2" fmla="*/ 55240 w 1231840"/>
                <a:gd name="connsiteY2" fmla="*/ 1683708 h 2159761"/>
                <a:gd name="connsiteX3" fmla="*/ 52396 w 1231840"/>
                <a:gd name="connsiteY3" fmla="*/ 2159316 h 2159761"/>
                <a:gd name="connsiteX4" fmla="*/ 625087 w 1231840"/>
                <a:gd name="connsiteY4" fmla="*/ 1600819 h 2159761"/>
                <a:gd name="connsiteX5" fmla="*/ 1231840 w 1231840"/>
                <a:gd name="connsiteY5" fmla="*/ 12464 h 2159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1840" h="2159761">
                  <a:moveTo>
                    <a:pt x="1231840" y="12464"/>
                  </a:moveTo>
                  <a:cubicBezTo>
                    <a:pt x="1163370" y="-117849"/>
                    <a:pt x="505974" y="810286"/>
                    <a:pt x="309874" y="1088827"/>
                  </a:cubicBezTo>
                  <a:cubicBezTo>
                    <a:pt x="113774" y="1367368"/>
                    <a:pt x="98153" y="1505293"/>
                    <a:pt x="55240" y="1683708"/>
                  </a:cubicBezTo>
                  <a:cubicBezTo>
                    <a:pt x="12327" y="1862123"/>
                    <a:pt x="-42579" y="2173131"/>
                    <a:pt x="52396" y="2159316"/>
                  </a:cubicBezTo>
                  <a:cubicBezTo>
                    <a:pt x="147371" y="2145501"/>
                    <a:pt x="428513" y="1958628"/>
                    <a:pt x="625087" y="1600819"/>
                  </a:cubicBezTo>
                  <a:cubicBezTo>
                    <a:pt x="821661" y="1243010"/>
                    <a:pt x="1116988" y="538134"/>
                    <a:pt x="1231840" y="12464"/>
                  </a:cubicBezTo>
                  <a:close/>
                </a:path>
              </a:pathLst>
            </a:custGeom>
            <a:solidFill>
              <a:srgbClr val="538D3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7" name="Freeform 1076">
              <a:extLst>
                <a:ext uri="{FF2B5EF4-FFF2-40B4-BE49-F238E27FC236}">
                  <a16:creationId xmlns:a16="http://schemas.microsoft.com/office/drawing/2014/main" id="{591BA56C-545E-71CA-AC6A-AED2E4402968}"/>
                </a:ext>
              </a:extLst>
            </p:cNvPr>
            <p:cNvSpPr/>
            <p:nvPr/>
          </p:nvSpPr>
          <p:spPr>
            <a:xfrm rot="3584359">
              <a:off x="4887140" y="2530634"/>
              <a:ext cx="800212" cy="1889955"/>
            </a:xfrm>
            <a:custGeom>
              <a:avLst/>
              <a:gdLst>
                <a:gd name="connsiteX0" fmla="*/ 1033670 w 1033670"/>
                <a:gd name="connsiteY0" fmla="*/ 0 h 2107096"/>
                <a:gd name="connsiteX1" fmla="*/ 278296 w 1033670"/>
                <a:gd name="connsiteY1" fmla="*/ 795131 h 2107096"/>
                <a:gd name="connsiteX2" fmla="*/ 0 w 1033670"/>
                <a:gd name="connsiteY2" fmla="*/ 1272209 h 2107096"/>
                <a:gd name="connsiteX3" fmla="*/ 66261 w 1033670"/>
                <a:gd name="connsiteY3" fmla="*/ 2107096 h 2107096"/>
                <a:gd name="connsiteX4" fmla="*/ 689113 w 1033670"/>
                <a:gd name="connsiteY4" fmla="*/ 1577009 h 2107096"/>
                <a:gd name="connsiteX5" fmla="*/ 1033670 w 1033670"/>
                <a:gd name="connsiteY5" fmla="*/ 0 h 2107096"/>
                <a:gd name="connsiteX0" fmla="*/ 1033670 w 1033670"/>
                <a:gd name="connsiteY0" fmla="*/ 15780 h 2122876"/>
                <a:gd name="connsiteX1" fmla="*/ 278296 w 1033670"/>
                <a:gd name="connsiteY1" fmla="*/ 810911 h 2122876"/>
                <a:gd name="connsiteX2" fmla="*/ 0 w 1033670"/>
                <a:gd name="connsiteY2" fmla="*/ 1287989 h 2122876"/>
                <a:gd name="connsiteX3" fmla="*/ 66261 w 1033670"/>
                <a:gd name="connsiteY3" fmla="*/ 2122876 h 2122876"/>
                <a:gd name="connsiteX4" fmla="*/ 689113 w 1033670"/>
                <a:gd name="connsiteY4" fmla="*/ 1592789 h 2122876"/>
                <a:gd name="connsiteX5" fmla="*/ 1033670 w 1033670"/>
                <a:gd name="connsiteY5" fmla="*/ 15780 h 2122876"/>
                <a:gd name="connsiteX0" fmla="*/ 1036149 w 1036149"/>
                <a:gd name="connsiteY0" fmla="*/ 15780 h 2122876"/>
                <a:gd name="connsiteX1" fmla="*/ 280775 w 1036149"/>
                <a:gd name="connsiteY1" fmla="*/ 810911 h 2122876"/>
                <a:gd name="connsiteX2" fmla="*/ 2479 w 1036149"/>
                <a:gd name="connsiteY2" fmla="*/ 1287989 h 2122876"/>
                <a:gd name="connsiteX3" fmla="*/ 68740 w 1036149"/>
                <a:gd name="connsiteY3" fmla="*/ 2122876 h 2122876"/>
                <a:gd name="connsiteX4" fmla="*/ 691592 w 1036149"/>
                <a:gd name="connsiteY4" fmla="*/ 1592789 h 2122876"/>
                <a:gd name="connsiteX5" fmla="*/ 1036149 w 1036149"/>
                <a:gd name="connsiteY5" fmla="*/ 15780 h 2122876"/>
                <a:gd name="connsiteX0" fmla="*/ 1036149 w 1036149"/>
                <a:gd name="connsiteY0" fmla="*/ 15780 h 2208746"/>
                <a:gd name="connsiteX1" fmla="*/ 280775 w 1036149"/>
                <a:gd name="connsiteY1" fmla="*/ 810911 h 2208746"/>
                <a:gd name="connsiteX2" fmla="*/ 2479 w 1036149"/>
                <a:gd name="connsiteY2" fmla="*/ 1287989 h 2208746"/>
                <a:gd name="connsiteX3" fmla="*/ 68740 w 1036149"/>
                <a:gd name="connsiteY3" fmla="*/ 2122876 h 2208746"/>
                <a:gd name="connsiteX4" fmla="*/ 691592 w 1036149"/>
                <a:gd name="connsiteY4" fmla="*/ 1592789 h 2208746"/>
                <a:gd name="connsiteX5" fmla="*/ 1036149 w 1036149"/>
                <a:gd name="connsiteY5" fmla="*/ 15780 h 2208746"/>
                <a:gd name="connsiteX0" fmla="*/ 1036149 w 1036149"/>
                <a:gd name="connsiteY0" fmla="*/ 15780 h 2137880"/>
                <a:gd name="connsiteX1" fmla="*/ 280775 w 1036149"/>
                <a:gd name="connsiteY1" fmla="*/ 810911 h 2137880"/>
                <a:gd name="connsiteX2" fmla="*/ 2479 w 1036149"/>
                <a:gd name="connsiteY2" fmla="*/ 1287989 h 2137880"/>
                <a:gd name="connsiteX3" fmla="*/ 68740 w 1036149"/>
                <a:gd name="connsiteY3" fmla="*/ 2122876 h 2137880"/>
                <a:gd name="connsiteX4" fmla="*/ 691592 w 1036149"/>
                <a:gd name="connsiteY4" fmla="*/ 1592789 h 2137880"/>
                <a:gd name="connsiteX5" fmla="*/ 1036149 w 1036149"/>
                <a:gd name="connsiteY5" fmla="*/ 15780 h 2137880"/>
                <a:gd name="connsiteX0" fmla="*/ 1179444 w 1179444"/>
                <a:gd name="connsiteY0" fmla="*/ 15780 h 2168924"/>
                <a:gd name="connsiteX1" fmla="*/ 424070 w 1179444"/>
                <a:gd name="connsiteY1" fmla="*/ 810911 h 2168924"/>
                <a:gd name="connsiteX2" fmla="*/ 145774 w 1179444"/>
                <a:gd name="connsiteY2" fmla="*/ 1287989 h 2168924"/>
                <a:gd name="connsiteX3" fmla="*/ 0 w 1179444"/>
                <a:gd name="connsiteY3" fmla="*/ 2162632 h 2168924"/>
                <a:gd name="connsiteX4" fmla="*/ 834887 w 1179444"/>
                <a:gd name="connsiteY4" fmla="*/ 1592789 h 2168924"/>
                <a:gd name="connsiteX5" fmla="*/ 1179444 w 1179444"/>
                <a:gd name="connsiteY5" fmla="*/ 15780 h 2168924"/>
                <a:gd name="connsiteX0" fmla="*/ 1203297 w 1203297"/>
                <a:gd name="connsiteY0" fmla="*/ 15780 h 2234409"/>
                <a:gd name="connsiteX1" fmla="*/ 447923 w 1203297"/>
                <a:gd name="connsiteY1" fmla="*/ 810911 h 2234409"/>
                <a:gd name="connsiteX2" fmla="*/ 169627 w 1203297"/>
                <a:gd name="connsiteY2" fmla="*/ 1287989 h 2234409"/>
                <a:gd name="connsiteX3" fmla="*/ 23853 w 1203297"/>
                <a:gd name="connsiteY3" fmla="*/ 2162632 h 2234409"/>
                <a:gd name="connsiteX4" fmla="*/ 858740 w 1203297"/>
                <a:gd name="connsiteY4" fmla="*/ 1592789 h 2234409"/>
                <a:gd name="connsiteX5" fmla="*/ 1203297 w 1203297"/>
                <a:gd name="connsiteY5" fmla="*/ 15780 h 2234409"/>
                <a:gd name="connsiteX0" fmla="*/ 1224532 w 1224532"/>
                <a:gd name="connsiteY0" fmla="*/ 15780 h 2265589"/>
                <a:gd name="connsiteX1" fmla="*/ 469158 w 1224532"/>
                <a:gd name="connsiteY1" fmla="*/ 810911 h 2265589"/>
                <a:gd name="connsiteX2" fmla="*/ 190862 w 1224532"/>
                <a:gd name="connsiteY2" fmla="*/ 1287989 h 2265589"/>
                <a:gd name="connsiteX3" fmla="*/ 45088 w 1224532"/>
                <a:gd name="connsiteY3" fmla="*/ 2162632 h 2265589"/>
                <a:gd name="connsiteX4" fmla="*/ 879975 w 1224532"/>
                <a:gd name="connsiteY4" fmla="*/ 1592789 h 2265589"/>
                <a:gd name="connsiteX5" fmla="*/ 1224532 w 1224532"/>
                <a:gd name="connsiteY5" fmla="*/ 15780 h 2265589"/>
                <a:gd name="connsiteX0" fmla="*/ 1211962 w 1211962"/>
                <a:gd name="connsiteY0" fmla="*/ 15780 h 2163160"/>
                <a:gd name="connsiteX1" fmla="*/ 456588 w 1211962"/>
                <a:gd name="connsiteY1" fmla="*/ 810911 h 2163160"/>
                <a:gd name="connsiteX2" fmla="*/ 178292 w 1211962"/>
                <a:gd name="connsiteY2" fmla="*/ 1287989 h 2163160"/>
                <a:gd name="connsiteX3" fmla="*/ 32518 w 1211962"/>
                <a:gd name="connsiteY3" fmla="*/ 2162632 h 2163160"/>
                <a:gd name="connsiteX4" fmla="*/ 814396 w 1211962"/>
                <a:gd name="connsiteY4" fmla="*/ 1394007 h 2163160"/>
                <a:gd name="connsiteX5" fmla="*/ 1211962 w 1211962"/>
                <a:gd name="connsiteY5" fmla="*/ 15780 h 2163160"/>
                <a:gd name="connsiteX0" fmla="*/ 1227268 w 1227268"/>
                <a:gd name="connsiteY0" fmla="*/ 16888 h 2166489"/>
                <a:gd name="connsiteX1" fmla="*/ 471894 w 1227268"/>
                <a:gd name="connsiteY1" fmla="*/ 812019 h 2166489"/>
                <a:gd name="connsiteX2" fmla="*/ 127337 w 1227268"/>
                <a:gd name="connsiteY2" fmla="*/ 1620402 h 2166489"/>
                <a:gd name="connsiteX3" fmla="*/ 47824 w 1227268"/>
                <a:gd name="connsiteY3" fmla="*/ 2163740 h 2166489"/>
                <a:gd name="connsiteX4" fmla="*/ 829702 w 1227268"/>
                <a:gd name="connsiteY4" fmla="*/ 1395115 h 2166489"/>
                <a:gd name="connsiteX5" fmla="*/ 1227268 w 1227268"/>
                <a:gd name="connsiteY5" fmla="*/ 16888 h 2166489"/>
                <a:gd name="connsiteX0" fmla="*/ 1205073 w 1205073"/>
                <a:gd name="connsiteY0" fmla="*/ 16888 h 2180203"/>
                <a:gd name="connsiteX1" fmla="*/ 449699 w 1205073"/>
                <a:gd name="connsiteY1" fmla="*/ 812019 h 2180203"/>
                <a:gd name="connsiteX2" fmla="*/ 105142 w 1205073"/>
                <a:gd name="connsiteY2" fmla="*/ 1620402 h 2180203"/>
                <a:gd name="connsiteX3" fmla="*/ 25629 w 1205073"/>
                <a:gd name="connsiteY3" fmla="*/ 2163740 h 2180203"/>
                <a:gd name="connsiteX4" fmla="*/ 502707 w 1205073"/>
                <a:gd name="connsiteY4" fmla="*/ 1845689 h 2180203"/>
                <a:gd name="connsiteX5" fmla="*/ 1205073 w 1205073"/>
                <a:gd name="connsiteY5" fmla="*/ 16888 h 2180203"/>
                <a:gd name="connsiteX0" fmla="*/ 1200997 w 1200997"/>
                <a:gd name="connsiteY0" fmla="*/ 15540 h 2178855"/>
                <a:gd name="connsiteX1" fmla="*/ 273344 w 1200997"/>
                <a:gd name="connsiteY1" fmla="*/ 876932 h 2178855"/>
                <a:gd name="connsiteX2" fmla="*/ 101066 w 1200997"/>
                <a:gd name="connsiteY2" fmla="*/ 1619054 h 2178855"/>
                <a:gd name="connsiteX3" fmla="*/ 21553 w 1200997"/>
                <a:gd name="connsiteY3" fmla="*/ 2162392 h 2178855"/>
                <a:gd name="connsiteX4" fmla="*/ 498631 w 1200997"/>
                <a:gd name="connsiteY4" fmla="*/ 1844341 h 2178855"/>
                <a:gd name="connsiteX5" fmla="*/ 1200997 w 1200997"/>
                <a:gd name="connsiteY5" fmla="*/ 15540 h 2178855"/>
                <a:gd name="connsiteX0" fmla="*/ 1204717 w 1204717"/>
                <a:gd name="connsiteY0" fmla="*/ 14178 h 2177493"/>
                <a:gd name="connsiteX1" fmla="*/ 436090 w 1204717"/>
                <a:gd name="connsiteY1" fmla="*/ 955083 h 2177493"/>
                <a:gd name="connsiteX2" fmla="*/ 104786 w 1204717"/>
                <a:gd name="connsiteY2" fmla="*/ 1617692 h 2177493"/>
                <a:gd name="connsiteX3" fmla="*/ 25273 w 1204717"/>
                <a:gd name="connsiteY3" fmla="*/ 2161030 h 2177493"/>
                <a:gd name="connsiteX4" fmla="*/ 502351 w 1204717"/>
                <a:gd name="connsiteY4" fmla="*/ 1842979 h 2177493"/>
                <a:gd name="connsiteX5" fmla="*/ 1204717 w 1204717"/>
                <a:gd name="connsiteY5" fmla="*/ 14178 h 2177493"/>
                <a:gd name="connsiteX0" fmla="*/ 1216227 w 1216227"/>
                <a:gd name="connsiteY0" fmla="*/ 14178 h 2162179"/>
                <a:gd name="connsiteX1" fmla="*/ 447600 w 1216227"/>
                <a:gd name="connsiteY1" fmla="*/ 955083 h 2162179"/>
                <a:gd name="connsiteX2" fmla="*/ 116296 w 1216227"/>
                <a:gd name="connsiteY2" fmla="*/ 1617692 h 2162179"/>
                <a:gd name="connsiteX3" fmla="*/ 36783 w 1216227"/>
                <a:gd name="connsiteY3" fmla="*/ 2161030 h 2162179"/>
                <a:gd name="connsiteX4" fmla="*/ 672887 w 1216227"/>
                <a:gd name="connsiteY4" fmla="*/ 1471918 h 2162179"/>
                <a:gd name="connsiteX5" fmla="*/ 1216227 w 1216227"/>
                <a:gd name="connsiteY5" fmla="*/ 14178 h 2162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6227" h="2162179">
                  <a:moveTo>
                    <a:pt x="1216227" y="14178"/>
                  </a:moveTo>
                  <a:cubicBezTo>
                    <a:pt x="1147757" y="-116135"/>
                    <a:pt x="630922" y="687831"/>
                    <a:pt x="447600" y="955083"/>
                  </a:cubicBezTo>
                  <a:cubicBezTo>
                    <a:pt x="264278" y="1222335"/>
                    <a:pt x="184766" y="1416701"/>
                    <a:pt x="116296" y="1617692"/>
                  </a:cubicBezTo>
                  <a:cubicBezTo>
                    <a:pt x="47827" y="1818683"/>
                    <a:pt x="-55982" y="2185326"/>
                    <a:pt x="36783" y="2161030"/>
                  </a:cubicBezTo>
                  <a:cubicBezTo>
                    <a:pt x="129548" y="2136734"/>
                    <a:pt x="476313" y="1829727"/>
                    <a:pt x="672887" y="1471918"/>
                  </a:cubicBezTo>
                  <a:cubicBezTo>
                    <a:pt x="869461" y="1114109"/>
                    <a:pt x="1101375" y="539848"/>
                    <a:pt x="1216227" y="14178"/>
                  </a:cubicBezTo>
                  <a:close/>
                </a:path>
              </a:pathLst>
            </a:custGeom>
            <a:solidFill>
              <a:srgbClr val="538D3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78" name="Straight Connector 1077">
              <a:extLst>
                <a:ext uri="{FF2B5EF4-FFF2-40B4-BE49-F238E27FC236}">
                  <a16:creationId xmlns:a16="http://schemas.microsoft.com/office/drawing/2014/main" id="{43A474EF-3BB2-3E07-3131-5819BE7F59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66049" y="2830532"/>
              <a:ext cx="371458" cy="470168"/>
            </a:xfrm>
            <a:prstGeom prst="line">
              <a:avLst/>
            </a:prstGeom>
            <a:ln w="381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085" name="Group 1084">
            <a:extLst>
              <a:ext uri="{FF2B5EF4-FFF2-40B4-BE49-F238E27FC236}">
                <a16:creationId xmlns:a16="http://schemas.microsoft.com/office/drawing/2014/main" id="{293DD20E-E594-914A-6BE3-15DBAFB248B2}"/>
              </a:ext>
            </a:extLst>
          </p:cNvPr>
          <p:cNvGrpSpPr/>
          <p:nvPr/>
        </p:nvGrpSpPr>
        <p:grpSpPr>
          <a:xfrm>
            <a:off x="8763517" y="3960475"/>
            <a:ext cx="774804" cy="925643"/>
            <a:chOff x="96407" y="1088687"/>
            <a:chExt cx="3180297" cy="4059031"/>
          </a:xfrm>
        </p:grpSpPr>
        <p:sp>
          <p:nvSpPr>
            <p:cNvPr id="1086" name="Rectangle 1085">
              <a:extLst>
                <a:ext uri="{FF2B5EF4-FFF2-40B4-BE49-F238E27FC236}">
                  <a16:creationId xmlns:a16="http://schemas.microsoft.com/office/drawing/2014/main" id="{5800B6CC-8CBC-7C11-C2A0-308E72C7B651}"/>
                </a:ext>
              </a:extLst>
            </p:cNvPr>
            <p:cNvSpPr/>
            <p:nvPr/>
          </p:nvSpPr>
          <p:spPr>
            <a:xfrm>
              <a:off x="1616501" y="2184294"/>
              <a:ext cx="196136" cy="1704319"/>
            </a:xfrm>
            <a:prstGeom prst="rect">
              <a:avLst/>
            </a:prstGeom>
            <a:solidFill>
              <a:srgbClr val="D8B49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7" name="Freeform 1086">
              <a:extLst>
                <a:ext uri="{FF2B5EF4-FFF2-40B4-BE49-F238E27FC236}">
                  <a16:creationId xmlns:a16="http://schemas.microsoft.com/office/drawing/2014/main" id="{7BB4CC09-4BD0-C678-DC05-128755DE026C}"/>
                </a:ext>
              </a:extLst>
            </p:cNvPr>
            <p:cNvSpPr/>
            <p:nvPr/>
          </p:nvSpPr>
          <p:spPr>
            <a:xfrm>
              <a:off x="715614" y="3841684"/>
              <a:ext cx="952122" cy="1306034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88" name="Freeform 1087">
              <a:extLst>
                <a:ext uri="{FF2B5EF4-FFF2-40B4-BE49-F238E27FC236}">
                  <a16:creationId xmlns:a16="http://schemas.microsoft.com/office/drawing/2014/main" id="{CA6E480E-2A6E-6947-E15C-EDEDE1001762}"/>
                </a:ext>
              </a:extLst>
            </p:cNvPr>
            <p:cNvSpPr/>
            <p:nvPr/>
          </p:nvSpPr>
          <p:spPr>
            <a:xfrm rot="17197830">
              <a:off x="1807045" y="3779360"/>
              <a:ext cx="915673" cy="1358022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89" name="Freeform 1088">
              <a:extLst>
                <a:ext uri="{FF2B5EF4-FFF2-40B4-BE49-F238E27FC236}">
                  <a16:creationId xmlns:a16="http://schemas.microsoft.com/office/drawing/2014/main" id="{DB3B5942-E8C0-DE80-BFCF-016308962629}"/>
                </a:ext>
              </a:extLst>
            </p:cNvPr>
            <p:cNvSpPr/>
            <p:nvPr/>
          </p:nvSpPr>
          <p:spPr>
            <a:xfrm rot="20202105">
              <a:off x="1355532" y="3942702"/>
              <a:ext cx="562316" cy="953617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1090" name="Group 1089">
              <a:extLst>
                <a:ext uri="{FF2B5EF4-FFF2-40B4-BE49-F238E27FC236}">
                  <a16:creationId xmlns:a16="http://schemas.microsoft.com/office/drawing/2014/main" id="{CBC49304-5396-8047-7CBD-1D31E50A88B0}"/>
                </a:ext>
              </a:extLst>
            </p:cNvPr>
            <p:cNvGrpSpPr/>
            <p:nvPr/>
          </p:nvGrpSpPr>
          <p:grpSpPr>
            <a:xfrm rot="4133893">
              <a:off x="63057" y="1247300"/>
              <a:ext cx="1424722" cy="1358022"/>
              <a:chOff x="4342268" y="2830532"/>
              <a:chExt cx="2537515" cy="2609889"/>
            </a:xfrm>
          </p:grpSpPr>
          <p:sp>
            <p:nvSpPr>
              <p:cNvPr id="1098" name="Freeform 1097">
                <a:extLst>
                  <a:ext uri="{FF2B5EF4-FFF2-40B4-BE49-F238E27FC236}">
                    <a16:creationId xmlns:a16="http://schemas.microsoft.com/office/drawing/2014/main" id="{27899F08-7CCE-8CC4-2E40-C20FE935F4DD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9" name="Freeform 1098">
                <a:extLst>
                  <a:ext uri="{FF2B5EF4-FFF2-40B4-BE49-F238E27FC236}">
                    <a16:creationId xmlns:a16="http://schemas.microsoft.com/office/drawing/2014/main" id="{838A2E1F-CECC-DEBB-D416-3B155F6AF12F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00" name="Freeform 1099">
                <a:extLst>
                  <a:ext uri="{FF2B5EF4-FFF2-40B4-BE49-F238E27FC236}">
                    <a16:creationId xmlns:a16="http://schemas.microsoft.com/office/drawing/2014/main" id="{166C9966-C7D1-0B0B-D707-5CB8DA2EAC85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01" name="Freeform 1100">
                <a:extLst>
                  <a:ext uri="{FF2B5EF4-FFF2-40B4-BE49-F238E27FC236}">
                    <a16:creationId xmlns:a16="http://schemas.microsoft.com/office/drawing/2014/main" id="{372E0F7B-28EF-158C-7CEE-F13448884DC5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02" name="Freeform 1101">
                <a:extLst>
                  <a:ext uri="{FF2B5EF4-FFF2-40B4-BE49-F238E27FC236}">
                    <a16:creationId xmlns:a16="http://schemas.microsoft.com/office/drawing/2014/main" id="{8EA3F63E-DB38-C82D-B0FA-873532FBF6B5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103" name="Straight Connector 1102">
                <a:extLst>
                  <a:ext uri="{FF2B5EF4-FFF2-40B4-BE49-F238E27FC236}">
                    <a16:creationId xmlns:a16="http://schemas.microsoft.com/office/drawing/2014/main" id="{7FA9BC62-87AC-7345-22AA-3D0438D512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1091" name="Group 1090">
              <a:extLst>
                <a:ext uri="{FF2B5EF4-FFF2-40B4-BE49-F238E27FC236}">
                  <a16:creationId xmlns:a16="http://schemas.microsoft.com/office/drawing/2014/main" id="{3630BABD-09D9-7658-1F46-5A6059AB413D}"/>
                </a:ext>
              </a:extLst>
            </p:cNvPr>
            <p:cNvGrpSpPr/>
            <p:nvPr/>
          </p:nvGrpSpPr>
          <p:grpSpPr>
            <a:xfrm rot="11670143">
              <a:off x="1795272" y="1088687"/>
              <a:ext cx="1481432" cy="1306035"/>
              <a:chOff x="4342268" y="2830532"/>
              <a:chExt cx="2537515" cy="2609889"/>
            </a:xfrm>
          </p:grpSpPr>
          <p:sp>
            <p:nvSpPr>
              <p:cNvPr id="1092" name="Freeform 1091">
                <a:extLst>
                  <a:ext uri="{FF2B5EF4-FFF2-40B4-BE49-F238E27FC236}">
                    <a16:creationId xmlns:a16="http://schemas.microsoft.com/office/drawing/2014/main" id="{EB2CD144-8131-133F-E3D6-0A1F1F14BA5F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3" name="Freeform 1092">
                <a:extLst>
                  <a:ext uri="{FF2B5EF4-FFF2-40B4-BE49-F238E27FC236}">
                    <a16:creationId xmlns:a16="http://schemas.microsoft.com/office/drawing/2014/main" id="{EE61CBA6-BD3E-E9EF-8C2A-8E79CA57D425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4" name="Freeform 1093">
                <a:extLst>
                  <a:ext uri="{FF2B5EF4-FFF2-40B4-BE49-F238E27FC236}">
                    <a16:creationId xmlns:a16="http://schemas.microsoft.com/office/drawing/2014/main" id="{6CB4DFDD-57E9-4E18-D140-14070B96E36D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5" name="Freeform 1094">
                <a:extLst>
                  <a:ext uri="{FF2B5EF4-FFF2-40B4-BE49-F238E27FC236}">
                    <a16:creationId xmlns:a16="http://schemas.microsoft.com/office/drawing/2014/main" id="{EA61679F-3FF2-AD6B-25F4-4EDDC9D9FE10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6" name="Freeform 1095">
                <a:extLst>
                  <a:ext uri="{FF2B5EF4-FFF2-40B4-BE49-F238E27FC236}">
                    <a16:creationId xmlns:a16="http://schemas.microsoft.com/office/drawing/2014/main" id="{B5B155A5-C165-003E-9190-6D692FCB5907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097" name="Straight Connector 1096">
                <a:extLst>
                  <a:ext uri="{FF2B5EF4-FFF2-40B4-BE49-F238E27FC236}">
                    <a16:creationId xmlns:a16="http://schemas.microsoft.com/office/drawing/2014/main" id="{116F09B1-A6AC-C915-47B1-E4067F85D5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sp>
        <p:nvSpPr>
          <p:cNvPr id="1104" name="TextBox 1103">
            <a:extLst>
              <a:ext uri="{FF2B5EF4-FFF2-40B4-BE49-F238E27FC236}">
                <a16:creationId xmlns:a16="http://schemas.microsoft.com/office/drawing/2014/main" id="{166CA246-ADBA-6695-6198-4857B9D7DDAC}"/>
              </a:ext>
            </a:extLst>
          </p:cNvPr>
          <p:cNvSpPr txBox="1"/>
          <p:nvPr/>
        </p:nvSpPr>
        <p:spPr>
          <a:xfrm>
            <a:off x="10693972" y="3795727"/>
            <a:ext cx="2038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Apr 2029</a:t>
            </a:r>
          </a:p>
        </p:txBody>
      </p:sp>
      <p:sp>
        <p:nvSpPr>
          <p:cNvPr id="1105" name="TextBox 1104">
            <a:extLst>
              <a:ext uri="{FF2B5EF4-FFF2-40B4-BE49-F238E27FC236}">
                <a16:creationId xmlns:a16="http://schemas.microsoft.com/office/drawing/2014/main" id="{0F09254D-F34F-1776-40E5-D21C42BDFAD9}"/>
              </a:ext>
            </a:extLst>
          </p:cNvPr>
          <p:cNvSpPr txBox="1"/>
          <p:nvPr/>
        </p:nvSpPr>
        <p:spPr>
          <a:xfrm>
            <a:off x="3087906" y="4559117"/>
            <a:ext cx="114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Apr 2024</a:t>
            </a:r>
          </a:p>
        </p:txBody>
      </p:sp>
      <p:cxnSp>
        <p:nvCxnSpPr>
          <p:cNvPr id="1106" name="Straight Connector 1105">
            <a:extLst>
              <a:ext uri="{FF2B5EF4-FFF2-40B4-BE49-F238E27FC236}">
                <a16:creationId xmlns:a16="http://schemas.microsoft.com/office/drawing/2014/main" id="{E676D566-4D65-F827-1D90-B0474BFA83DD}"/>
              </a:ext>
            </a:extLst>
          </p:cNvPr>
          <p:cNvCxnSpPr/>
          <p:nvPr/>
        </p:nvCxnSpPr>
        <p:spPr>
          <a:xfrm>
            <a:off x="3642346" y="4841047"/>
            <a:ext cx="0" cy="9744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7" name="Straight Connector 1106">
            <a:extLst>
              <a:ext uri="{FF2B5EF4-FFF2-40B4-BE49-F238E27FC236}">
                <a16:creationId xmlns:a16="http://schemas.microsoft.com/office/drawing/2014/main" id="{41588C8B-E489-245C-5DC2-4ABC2729A819}"/>
              </a:ext>
            </a:extLst>
          </p:cNvPr>
          <p:cNvCxnSpPr/>
          <p:nvPr/>
        </p:nvCxnSpPr>
        <p:spPr>
          <a:xfrm>
            <a:off x="5467350" y="4832404"/>
            <a:ext cx="0" cy="9744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8" name="Straight Connector 1107">
            <a:extLst>
              <a:ext uri="{FF2B5EF4-FFF2-40B4-BE49-F238E27FC236}">
                <a16:creationId xmlns:a16="http://schemas.microsoft.com/office/drawing/2014/main" id="{BF1FE76F-289D-4072-26F3-22C9CE012159}"/>
              </a:ext>
            </a:extLst>
          </p:cNvPr>
          <p:cNvCxnSpPr/>
          <p:nvPr/>
        </p:nvCxnSpPr>
        <p:spPr>
          <a:xfrm>
            <a:off x="7932495" y="4876138"/>
            <a:ext cx="0" cy="9744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0" name="Straight Arrow Connector 1109">
            <a:extLst>
              <a:ext uri="{FF2B5EF4-FFF2-40B4-BE49-F238E27FC236}">
                <a16:creationId xmlns:a16="http://schemas.microsoft.com/office/drawing/2014/main" id="{2CC3E028-E070-E98C-C597-2295251432C1}"/>
              </a:ext>
            </a:extLst>
          </p:cNvPr>
          <p:cNvCxnSpPr/>
          <p:nvPr/>
        </p:nvCxnSpPr>
        <p:spPr>
          <a:xfrm>
            <a:off x="6507422" y="4588283"/>
            <a:ext cx="30591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1" name="Straight Arrow Connector 1110">
            <a:extLst>
              <a:ext uri="{FF2B5EF4-FFF2-40B4-BE49-F238E27FC236}">
                <a16:creationId xmlns:a16="http://schemas.microsoft.com/office/drawing/2014/main" id="{48B4BC33-823C-801F-31F1-E0D33C9F5FAC}"/>
              </a:ext>
            </a:extLst>
          </p:cNvPr>
          <p:cNvCxnSpPr>
            <a:cxnSpLocks/>
          </p:cNvCxnSpPr>
          <p:nvPr/>
        </p:nvCxnSpPr>
        <p:spPr>
          <a:xfrm flipH="1" flipV="1">
            <a:off x="6476100" y="4688581"/>
            <a:ext cx="28135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113" name="Group 1112">
            <a:extLst>
              <a:ext uri="{FF2B5EF4-FFF2-40B4-BE49-F238E27FC236}">
                <a16:creationId xmlns:a16="http://schemas.microsoft.com/office/drawing/2014/main" id="{22EB3E5F-9B69-6A49-0954-0E294591AD5F}"/>
              </a:ext>
            </a:extLst>
          </p:cNvPr>
          <p:cNvGrpSpPr/>
          <p:nvPr/>
        </p:nvGrpSpPr>
        <p:grpSpPr>
          <a:xfrm>
            <a:off x="644549" y="4691420"/>
            <a:ext cx="774804" cy="925643"/>
            <a:chOff x="96407" y="1088687"/>
            <a:chExt cx="3180297" cy="4059031"/>
          </a:xfrm>
        </p:grpSpPr>
        <p:sp>
          <p:nvSpPr>
            <p:cNvPr id="1114" name="Rectangle 1113">
              <a:extLst>
                <a:ext uri="{FF2B5EF4-FFF2-40B4-BE49-F238E27FC236}">
                  <a16:creationId xmlns:a16="http://schemas.microsoft.com/office/drawing/2014/main" id="{FDBD2E04-C78F-705C-5E3C-030AA7CF04CC}"/>
                </a:ext>
              </a:extLst>
            </p:cNvPr>
            <p:cNvSpPr/>
            <p:nvPr/>
          </p:nvSpPr>
          <p:spPr>
            <a:xfrm>
              <a:off x="1616501" y="2184294"/>
              <a:ext cx="196136" cy="1704319"/>
            </a:xfrm>
            <a:prstGeom prst="rect">
              <a:avLst/>
            </a:prstGeom>
            <a:solidFill>
              <a:srgbClr val="D8B49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5" name="Freeform 1114">
              <a:extLst>
                <a:ext uri="{FF2B5EF4-FFF2-40B4-BE49-F238E27FC236}">
                  <a16:creationId xmlns:a16="http://schemas.microsoft.com/office/drawing/2014/main" id="{9E73872C-62DF-769E-D52A-FE363E5DB509}"/>
                </a:ext>
              </a:extLst>
            </p:cNvPr>
            <p:cNvSpPr/>
            <p:nvPr/>
          </p:nvSpPr>
          <p:spPr>
            <a:xfrm>
              <a:off x="715614" y="3841684"/>
              <a:ext cx="952122" cy="1306034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16" name="Freeform 1115">
              <a:extLst>
                <a:ext uri="{FF2B5EF4-FFF2-40B4-BE49-F238E27FC236}">
                  <a16:creationId xmlns:a16="http://schemas.microsoft.com/office/drawing/2014/main" id="{4B74811A-0A19-6BFE-EDEC-ED61D33574F5}"/>
                </a:ext>
              </a:extLst>
            </p:cNvPr>
            <p:cNvSpPr/>
            <p:nvPr/>
          </p:nvSpPr>
          <p:spPr>
            <a:xfrm rot="17197830">
              <a:off x="1807045" y="3779360"/>
              <a:ext cx="915673" cy="1358022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17" name="Freeform 1116">
              <a:extLst>
                <a:ext uri="{FF2B5EF4-FFF2-40B4-BE49-F238E27FC236}">
                  <a16:creationId xmlns:a16="http://schemas.microsoft.com/office/drawing/2014/main" id="{59BEF820-6065-86A4-6D32-E6048BDEBF9C}"/>
                </a:ext>
              </a:extLst>
            </p:cNvPr>
            <p:cNvSpPr/>
            <p:nvPr/>
          </p:nvSpPr>
          <p:spPr>
            <a:xfrm rot="20202105">
              <a:off x="1355532" y="3942702"/>
              <a:ext cx="562316" cy="953617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1118" name="Group 1117">
              <a:extLst>
                <a:ext uri="{FF2B5EF4-FFF2-40B4-BE49-F238E27FC236}">
                  <a16:creationId xmlns:a16="http://schemas.microsoft.com/office/drawing/2014/main" id="{A855DFE4-917C-7CD0-039F-E06BBBAE4EDB}"/>
                </a:ext>
              </a:extLst>
            </p:cNvPr>
            <p:cNvGrpSpPr/>
            <p:nvPr/>
          </p:nvGrpSpPr>
          <p:grpSpPr>
            <a:xfrm rot="4133893">
              <a:off x="63057" y="1247300"/>
              <a:ext cx="1424722" cy="1358022"/>
              <a:chOff x="4342268" y="2830532"/>
              <a:chExt cx="2537515" cy="2609889"/>
            </a:xfrm>
          </p:grpSpPr>
          <p:sp>
            <p:nvSpPr>
              <p:cNvPr id="1126" name="Freeform 1125">
                <a:extLst>
                  <a:ext uri="{FF2B5EF4-FFF2-40B4-BE49-F238E27FC236}">
                    <a16:creationId xmlns:a16="http://schemas.microsoft.com/office/drawing/2014/main" id="{484818D8-A831-FE11-B957-B20ACD1FE5F5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7" name="Freeform 1126">
                <a:extLst>
                  <a:ext uri="{FF2B5EF4-FFF2-40B4-BE49-F238E27FC236}">
                    <a16:creationId xmlns:a16="http://schemas.microsoft.com/office/drawing/2014/main" id="{D4D6596A-444E-7C08-C849-B8818C637B8F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8" name="Freeform 1127">
                <a:extLst>
                  <a:ext uri="{FF2B5EF4-FFF2-40B4-BE49-F238E27FC236}">
                    <a16:creationId xmlns:a16="http://schemas.microsoft.com/office/drawing/2014/main" id="{3057927C-8CD4-8061-E514-C319DC92ED9C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9" name="Freeform 1128">
                <a:extLst>
                  <a:ext uri="{FF2B5EF4-FFF2-40B4-BE49-F238E27FC236}">
                    <a16:creationId xmlns:a16="http://schemas.microsoft.com/office/drawing/2014/main" id="{67DA21EB-0B3A-F533-534A-782F1DC5DE1B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30" name="Freeform 1129">
                <a:extLst>
                  <a:ext uri="{FF2B5EF4-FFF2-40B4-BE49-F238E27FC236}">
                    <a16:creationId xmlns:a16="http://schemas.microsoft.com/office/drawing/2014/main" id="{FFDB516F-9D7B-B243-2FE0-69A983C90D8B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131" name="Straight Connector 1130">
                <a:extLst>
                  <a:ext uri="{FF2B5EF4-FFF2-40B4-BE49-F238E27FC236}">
                    <a16:creationId xmlns:a16="http://schemas.microsoft.com/office/drawing/2014/main" id="{AD627CA1-6AAE-4D36-A28E-EA0B44D12A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1119" name="Group 1118">
              <a:extLst>
                <a:ext uri="{FF2B5EF4-FFF2-40B4-BE49-F238E27FC236}">
                  <a16:creationId xmlns:a16="http://schemas.microsoft.com/office/drawing/2014/main" id="{C6D77F58-29B9-AFF9-D9A5-1F9E710BB3BE}"/>
                </a:ext>
              </a:extLst>
            </p:cNvPr>
            <p:cNvGrpSpPr/>
            <p:nvPr/>
          </p:nvGrpSpPr>
          <p:grpSpPr>
            <a:xfrm rot="11670143">
              <a:off x="1795272" y="1088687"/>
              <a:ext cx="1481432" cy="1306035"/>
              <a:chOff x="4342268" y="2830532"/>
              <a:chExt cx="2537515" cy="2609889"/>
            </a:xfrm>
          </p:grpSpPr>
          <p:sp>
            <p:nvSpPr>
              <p:cNvPr id="1120" name="Freeform 1119">
                <a:extLst>
                  <a:ext uri="{FF2B5EF4-FFF2-40B4-BE49-F238E27FC236}">
                    <a16:creationId xmlns:a16="http://schemas.microsoft.com/office/drawing/2014/main" id="{EAFB2044-81D3-9038-EA33-5B96BF6509AD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1" name="Freeform 1120">
                <a:extLst>
                  <a:ext uri="{FF2B5EF4-FFF2-40B4-BE49-F238E27FC236}">
                    <a16:creationId xmlns:a16="http://schemas.microsoft.com/office/drawing/2014/main" id="{79E0B3F7-4EC4-CDEA-240A-5B04A22359BA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2" name="Freeform 1121">
                <a:extLst>
                  <a:ext uri="{FF2B5EF4-FFF2-40B4-BE49-F238E27FC236}">
                    <a16:creationId xmlns:a16="http://schemas.microsoft.com/office/drawing/2014/main" id="{A5D1829E-8B07-3CEB-FBFD-D0650E243A91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3" name="Freeform 1122">
                <a:extLst>
                  <a:ext uri="{FF2B5EF4-FFF2-40B4-BE49-F238E27FC236}">
                    <a16:creationId xmlns:a16="http://schemas.microsoft.com/office/drawing/2014/main" id="{E8F367EA-0D32-A0B4-0112-103664070328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4" name="Freeform 1123">
                <a:extLst>
                  <a:ext uri="{FF2B5EF4-FFF2-40B4-BE49-F238E27FC236}">
                    <a16:creationId xmlns:a16="http://schemas.microsoft.com/office/drawing/2014/main" id="{E65FED9B-7F62-568D-9B50-58F4DC9F76F6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125" name="Straight Connector 1124">
                <a:extLst>
                  <a:ext uri="{FF2B5EF4-FFF2-40B4-BE49-F238E27FC236}">
                    <a16:creationId xmlns:a16="http://schemas.microsoft.com/office/drawing/2014/main" id="{ED4F8CB2-F2F0-F29C-1AD5-14CFF33923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sp>
        <p:nvSpPr>
          <p:cNvPr id="1132" name="Rectangle 1131">
            <a:extLst>
              <a:ext uri="{FF2B5EF4-FFF2-40B4-BE49-F238E27FC236}">
                <a16:creationId xmlns:a16="http://schemas.microsoft.com/office/drawing/2014/main" id="{2182E4D3-BEB9-581B-032E-F2A178980DC2}"/>
              </a:ext>
            </a:extLst>
          </p:cNvPr>
          <p:cNvSpPr/>
          <p:nvPr/>
        </p:nvSpPr>
        <p:spPr>
          <a:xfrm>
            <a:off x="1291375" y="5017468"/>
            <a:ext cx="2291644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Data collection</a:t>
            </a:r>
          </a:p>
        </p:txBody>
      </p:sp>
    </p:spTree>
    <p:extLst>
      <p:ext uri="{BB962C8B-B14F-4D97-AF65-F5344CB8AC3E}">
        <p14:creationId xmlns:p14="http://schemas.microsoft.com/office/powerpoint/2010/main" val="1016726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51FE4-3956-65BB-9FCA-0B91EC38E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Root model data collection is underway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D4784-7A99-1513-8946-A992C7DA0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392" y="1624456"/>
            <a:ext cx="6288115" cy="473976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b="1" dirty="0"/>
              <a:t>Greenhouse bonsai plants – November harvest</a:t>
            </a: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Growth rates</a:t>
            </a:r>
          </a:p>
          <a:p>
            <a:endParaRPr lang="en-GB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Microscopy</a:t>
            </a:r>
          </a:p>
          <a:p>
            <a:pPr lvl="1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Cell volumes vs starch content</a:t>
            </a:r>
          </a:p>
          <a:p>
            <a:pPr lvl="1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Cell volumes vs radius</a:t>
            </a:r>
          </a:p>
          <a:p>
            <a:pPr lvl="1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Biomass composition</a:t>
            </a:r>
          </a:p>
          <a:p>
            <a:pPr lvl="1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Metabolomics</a:t>
            </a:r>
          </a:p>
          <a:p>
            <a:pPr lvl="1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Proteomics</a:t>
            </a:r>
          </a:p>
          <a:p>
            <a:pPr lvl="1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Total lipids</a:t>
            </a:r>
          </a:p>
          <a:p>
            <a:pPr lvl="1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Total starch</a:t>
            </a:r>
          </a:p>
          <a:p>
            <a:pPr lvl="1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Total cell wall </a:t>
            </a:r>
          </a:p>
          <a:p>
            <a:pPr lvl="1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Osmolarity</a:t>
            </a:r>
          </a:p>
          <a:p>
            <a:pPr lvl="1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Macroscopic parameters</a:t>
            </a:r>
          </a:p>
          <a:p>
            <a:pPr lvl="1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FW/DW/volume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47CE444-BAC2-456E-2778-417E57932B96}"/>
              </a:ext>
            </a:extLst>
          </p:cNvPr>
          <p:cNvGrpSpPr/>
          <p:nvPr/>
        </p:nvGrpSpPr>
        <p:grpSpPr>
          <a:xfrm>
            <a:off x="7498080" y="2148839"/>
            <a:ext cx="3661918" cy="3506915"/>
            <a:chOff x="6096000" y="417513"/>
            <a:chExt cx="5731510" cy="575945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3F6E5AE-8B14-F3F0-BE5B-F848C945D4BA}"/>
                </a:ext>
              </a:extLst>
            </p:cNvPr>
            <p:cNvGrpSpPr/>
            <p:nvPr/>
          </p:nvGrpSpPr>
          <p:grpSpPr>
            <a:xfrm>
              <a:off x="6096000" y="417513"/>
              <a:ext cx="5731510" cy="5759450"/>
              <a:chOff x="0" y="0"/>
              <a:chExt cx="5731510" cy="5759450"/>
            </a:xfrm>
          </p:grpSpPr>
          <p:pic>
            <p:nvPicPr>
              <p:cNvPr id="5" name="Picture 4" descr="A map of a country&#10;&#10;Description automatically generated">
                <a:extLst>
                  <a:ext uri="{FF2B5EF4-FFF2-40B4-BE49-F238E27FC236}">
                    <a16:creationId xmlns:a16="http://schemas.microsoft.com/office/drawing/2014/main" id="{2790C7AE-3B9A-49CC-83DC-F88E36561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5731510" cy="5759450"/>
              </a:xfrm>
              <a:prstGeom prst="rect">
                <a:avLst/>
              </a:prstGeom>
            </p:spPr>
          </p:pic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1923E3DF-8294-5216-7E1A-1B13DF2D16CB}"/>
                  </a:ext>
                </a:extLst>
              </p:cNvPr>
              <p:cNvGrpSpPr/>
              <p:nvPr/>
            </p:nvGrpSpPr>
            <p:grpSpPr>
              <a:xfrm>
                <a:off x="679010" y="271603"/>
                <a:ext cx="3803510" cy="4346387"/>
                <a:chOff x="0" y="-1"/>
                <a:chExt cx="3803510" cy="4346387"/>
              </a:xfrm>
            </p:grpSpPr>
            <p:sp>
              <p:nvSpPr>
                <p:cNvPr id="7" name="Text Box 4">
                  <a:extLst>
                    <a:ext uri="{FF2B5EF4-FFF2-40B4-BE49-F238E27FC236}">
                      <a16:creationId xmlns:a16="http://schemas.microsoft.com/office/drawing/2014/main" id="{4F62F7CF-542D-92CD-7CB7-084C99CC89BD}"/>
                    </a:ext>
                  </a:extLst>
                </p:cNvPr>
                <p:cNvSpPr txBox="1"/>
                <p:nvPr/>
              </p:nvSpPr>
              <p:spPr>
                <a:xfrm flipH="1">
                  <a:off x="3449370" y="-1"/>
                  <a:ext cx="354140" cy="226043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800"/>
                    </a:spcAft>
                  </a:pPr>
                  <a:r>
                    <a:rPr lang="en-GB" sz="800" b="1" kern="100" dirty="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rPr>
                    <a:t>MPI</a:t>
                  </a:r>
                  <a:endParaRPr lang="en-GB" sz="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" name="Text Box 4">
                  <a:extLst>
                    <a:ext uri="{FF2B5EF4-FFF2-40B4-BE49-F238E27FC236}">
                      <a16:creationId xmlns:a16="http://schemas.microsoft.com/office/drawing/2014/main" id="{32324119-EF13-4681-3DA2-672E2DFC5EDC}"/>
                    </a:ext>
                  </a:extLst>
                </p:cNvPr>
                <p:cNvSpPr txBox="1"/>
                <p:nvPr/>
              </p:nvSpPr>
              <p:spPr>
                <a:xfrm flipH="1">
                  <a:off x="887240" y="4101219"/>
                  <a:ext cx="345348" cy="245167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800"/>
                    </a:spcAft>
                  </a:pPr>
                  <a:r>
                    <a:rPr lang="en-GB" sz="800" b="1" kern="100" dirty="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rPr>
                    <a:t>ETH</a:t>
                  </a:r>
                  <a:endParaRPr lang="en-GB" sz="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" name="Text Box 4">
                  <a:extLst>
                    <a:ext uri="{FF2B5EF4-FFF2-40B4-BE49-F238E27FC236}">
                      <a16:creationId xmlns:a16="http://schemas.microsoft.com/office/drawing/2014/main" id="{69CF77DD-F07D-3A6D-329F-76EACF3CF127}"/>
                    </a:ext>
                  </a:extLst>
                </p:cNvPr>
                <p:cNvSpPr txBox="1"/>
                <p:nvPr/>
              </p:nvSpPr>
              <p:spPr>
                <a:xfrm flipH="1">
                  <a:off x="579422" y="2362953"/>
                  <a:ext cx="446880" cy="245167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800"/>
                    </a:spcAft>
                  </a:pPr>
                  <a:r>
                    <a:rPr lang="en-GB" sz="800" b="1" kern="100" dirty="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rPr>
                    <a:t>RPTU</a:t>
                  </a:r>
                  <a:endParaRPr lang="en-GB" sz="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" name="Text Box 4">
                  <a:extLst>
                    <a:ext uri="{FF2B5EF4-FFF2-40B4-BE49-F238E27FC236}">
                      <a16:creationId xmlns:a16="http://schemas.microsoft.com/office/drawing/2014/main" id="{DF07463F-44C0-552D-956C-93136B9245B7}"/>
                    </a:ext>
                  </a:extLst>
                </p:cNvPr>
                <p:cNvSpPr txBox="1"/>
                <p:nvPr/>
              </p:nvSpPr>
              <p:spPr>
                <a:xfrm flipH="1">
                  <a:off x="0" y="986826"/>
                  <a:ext cx="265180" cy="206625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800"/>
                    </a:spcAft>
                  </a:pPr>
                  <a:r>
                    <a:rPr lang="en-GB" sz="800" b="1" kern="100" dirty="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rPr>
                    <a:t>FZJ</a:t>
                  </a:r>
                  <a:endParaRPr lang="en-GB" sz="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Text Box 4">
                  <a:extLst>
                    <a:ext uri="{FF2B5EF4-FFF2-40B4-BE49-F238E27FC236}">
                      <a16:creationId xmlns:a16="http://schemas.microsoft.com/office/drawing/2014/main" id="{E391F93E-80A0-48F6-3C01-551EB10A1132}"/>
                    </a:ext>
                  </a:extLst>
                </p:cNvPr>
                <p:cNvSpPr txBox="1"/>
                <p:nvPr/>
              </p:nvSpPr>
              <p:spPr>
                <a:xfrm flipH="1">
                  <a:off x="2227152" y="2362954"/>
                  <a:ext cx="330654" cy="245166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800"/>
                    </a:spcAft>
                  </a:pPr>
                  <a:r>
                    <a:rPr lang="en-GB" sz="800" b="1" kern="100" dirty="0">
                      <a:effectLst/>
                      <a:latin typeface="Aptos" panose="020B0004020202020204" pitchFamily="34" charset="0"/>
                      <a:ea typeface="Aptos" panose="020B0004020202020204" pitchFamily="34" charset="0"/>
                      <a:cs typeface="Times New Roman" panose="02020603050405020304" pitchFamily="18" charset="0"/>
                    </a:rPr>
                    <a:t>FAU</a:t>
                  </a:r>
                  <a:endParaRPr lang="en-GB" sz="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47EA033A-7B3D-454E-EEB5-41FA8F8048D3}"/>
                </a:ext>
              </a:extLst>
            </p:cNvPr>
            <p:cNvSpPr/>
            <p:nvPr/>
          </p:nvSpPr>
          <p:spPr>
            <a:xfrm>
              <a:off x="7945737" y="3221038"/>
              <a:ext cx="939818" cy="1447800"/>
            </a:xfrm>
            <a:custGeom>
              <a:avLst/>
              <a:gdLst>
                <a:gd name="connsiteX0" fmla="*/ 488 w 940288"/>
                <a:gd name="connsiteY0" fmla="*/ 1447800 h 1447800"/>
                <a:gd name="connsiteX1" fmla="*/ 152888 w 940288"/>
                <a:gd name="connsiteY1" fmla="*/ 584200 h 1447800"/>
                <a:gd name="connsiteX2" fmla="*/ 940288 w 940288"/>
                <a:gd name="connsiteY2" fmla="*/ 0 h 1447800"/>
                <a:gd name="connsiteX0" fmla="*/ 18 w 939818"/>
                <a:gd name="connsiteY0" fmla="*/ 1447800 h 1447800"/>
                <a:gd name="connsiteX1" fmla="*/ 342918 w 939818"/>
                <a:gd name="connsiteY1" fmla="*/ 533400 h 1447800"/>
                <a:gd name="connsiteX2" fmla="*/ 939818 w 939818"/>
                <a:gd name="connsiteY2" fmla="*/ 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9818" h="1447800">
                  <a:moveTo>
                    <a:pt x="18" y="1447800"/>
                  </a:moveTo>
                  <a:cubicBezTo>
                    <a:pt x="-2099" y="1136650"/>
                    <a:pt x="186285" y="774700"/>
                    <a:pt x="342918" y="533400"/>
                  </a:cubicBezTo>
                  <a:cubicBezTo>
                    <a:pt x="499551" y="292100"/>
                    <a:pt x="624434" y="171450"/>
                    <a:pt x="939818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2090749-0AEC-ABC0-DF8C-F9ACCD09887F}"/>
                </a:ext>
              </a:extLst>
            </p:cNvPr>
            <p:cNvSpPr/>
            <p:nvPr/>
          </p:nvSpPr>
          <p:spPr>
            <a:xfrm>
              <a:off x="8098156" y="1125538"/>
              <a:ext cx="2222500" cy="3695700"/>
            </a:xfrm>
            <a:custGeom>
              <a:avLst/>
              <a:gdLst>
                <a:gd name="connsiteX0" fmla="*/ 488 w 940288"/>
                <a:gd name="connsiteY0" fmla="*/ 1447800 h 1447800"/>
                <a:gd name="connsiteX1" fmla="*/ 152888 w 940288"/>
                <a:gd name="connsiteY1" fmla="*/ 584200 h 1447800"/>
                <a:gd name="connsiteX2" fmla="*/ 940288 w 940288"/>
                <a:gd name="connsiteY2" fmla="*/ 0 h 1447800"/>
                <a:gd name="connsiteX0" fmla="*/ 488 w 1486388"/>
                <a:gd name="connsiteY0" fmla="*/ 921398 h 921398"/>
                <a:gd name="connsiteX1" fmla="*/ 152888 w 1486388"/>
                <a:gd name="connsiteY1" fmla="*/ 57798 h 921398"/>
                <a:gd name="connsiteX2" fmla="*/ 1486388 w 1486388"/>
                <a:gd name="connsiteY2" fmla="*/ 248298 h 921398"/>
                <a:gd name="connsiteX0" fmla="*/ 488 w 2222988"/>
                <a:gd name="connsiteY0" fmla="*/ 3695700 h 3695700"/>
                <a:gd name="connsiteX1" fmla="*/ 152888 w 2222988"/>
                <a:gd name="connsiteY1" fmla="*/ 2832100 h 3695700"/>
                <a:gd name="connsiteX2" fmla="*/ 2222988 w 2222988"/>
                <a:gd name="connsiteY2" fmla="*/ 0 h 3695700"/>
                <a:gd name="connsiteX0" fmla="*/ 3 w 2222503"/>
                <a:gd name="connsiteY0" fmla="*/ 3695700 h 3695700"/>
                <a:gd name="connsiteX1" fmla="*/ 1384303 w 2222503"/>
                <a:gd name="connsiteY1" fmla="*/ 2209800 h 3695700"/>
                <a:gd name="connsiteX2" fmla="*/ 2222503 w 2222503"/>
                <a:gd name="connsiteY2" fmla="*/ 0 h 3695700"/>
                <a:gd name="connsiteX0" fmla="*/ 3 w 2222503"/>
                <a:gd name="connsiteY0" fmla="*/ 3695700 h 3695700"/>
                <a:gd name="connsiteX1" fmla="*/ 1384303 w 2222503"/>
                <a:gd name="connsiteY1" fmla="*/ 2209800 h 3695700"/>
                <a:gd name="connsiteX2" fmla="*/ 2222503 w 2222503"/>
                <a:gd name="connsiteY2" fmla="*/ 0 h 3695700"/>
                <a:gd name="connsiteX0" fmla="*/ 3 w 2222503"/>
                <a:gd name="connsiteY0" fmla="*/ 3695700 h 3695700"/>
                <a:gd name="connsiteX1" fmla="*/ 1384303 w 2222503"/>
                <a:gd name="connsiteY1" fmla="*/ 2209800 h 3695700"/>
                <a:gd name="connsiteX2" fmla="*/ 2222503 w 2222503"/>
                <a:gd name="connsiteY2" fmla="*/ 0 h 3695700"/>
                <a:gd name="connsiteX0" fmla="*/ 0 w 2222500"/>
                <a:gd name="connsiteY0" fmla="*/ 3695700 h 3695700"/>
                <a:gd name="connsiteX1" fmla="*/ 1384300 w 2222500"/>
                <a:gd name="connsiteY1" fmla="*/ 2209800 h 3695700"/>
                <a:gd name="connsiteX2" fmla="*/ 2222500 w 2222500"/>
                <a:gd name="connsiteY2" fmla="*/ 0 h 3695700"/>
                <a:gd name="connsiteX0" fmla="*/ 0 w 2222500"/>
                <a:gd name="connsiteY0" fmla="*/ 3695700 h 3695700"/>
                <a:gd name="connsiteX1" fmla="*/ 1727200 w 2222500"/>
                <a:gd name="connsiteY1" fmla="*/ 1993900 h 3695700"/>
                <a:gd name="connsiteX2" fmla="*/ 2222500 w 2222500"/>
                <a:gd name="connsiteY2" fmla="*/ 0 h 369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2500" h="3695700">
                  <a:moveTo>
                    <a:pt x="0" y="3695700"/>
                  </a:moveTo>
                  <a:cubicBezTo>
                    <a:pt x="607483" y="3155950"/>
                    <a:pt x="1621367" y="2349500"/>
                    <a:pt x="1727200" y="1993900"/>
                  </a:cubicBezTo>
                  <a:cubicBezTo>
                    <a:pt x="1883833" y="1752600"/>
                    <a:pt x="2123016" y="349250"/>
                    <a:pt x="2222500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8C200CBC-AF15-2C9F-2B9A-33F6609AF522}"/>
                </a:ext>
              </a:extLst>
            </p:cNvPr>
            <p:cNvSpPr/>
            <p:nvPr/>
          </p:nvSpPr>
          <p:spPr>
            <a:xfrm>
              <a:off x="7487504" y="3322638"/>
              <a:ext cx="313808" cy="1346200"/>
            </a:xfrm>
            <a:custGeom>
              <a:avLst/>
              <a:gdLst>
                <a:gd name="connsiteX0" fmla="*/ 313808 w 313808"/>
                <a:gd name="connsiteY0" fmla="*/ 1371600 h 1371600"/>
                <a:gd name="connsiteX1" fmla="*/ 9008 w 313808"/>
                <a:gd name="connsiteY1" fmla="*/ 381000 h 1371600"/>
                <a:gd name="connsiteX2" fmla="*/ 110608 w 313808"/>
                <a:gd name="connsiteY2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808" h="1371600">
                  <a:moveTo>
                    <a:pt x="313808" y="1371600"/>
                  </a:moveTo>
                  <a:cubicBezTo>
                    <a:pt x="178341" y="990600"/>
                    <a:pt x="42875" y="609600"/>
                    <a:pt x="9008" y="381000"/>
                  </a:cubicBezTo>
                  <a:cubicBezTo>
                    <a:pt x="-24859" y="152400"/>
                    <a:pt x="42874" y="76200"/>
                    <a:pt x="110608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DA2B404-6665-BF6F-82F5-739AF8705BAD}"/>
                </a:ext>
              </a:extLst>
            </p:cNvPr>
            <p:cNvGrpSpPr/>
            <p:nvPr/>
          </p:nvGrpSpPr>
          <p:grpSpPr>
            <a:xfrm>
              <a:off x="6198758" y="1316433"/>
              <a:ext cx="774804" cy="925643"/>
              <a:chOff x="96409" y="1088687"/>
              <a:chExt cx="3180295" cy="4059033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ECA02EA-94A3-06D1-927A-C77E2746C302}"/>
                  </a:ext>
                </a:extLst>
              </p:cNvPr>
              <p:cNvSpPr/>
              <p:nvPr/>
            </p:nvSpPr>
            <p:spPr>
              <a:xfrm>
                <a:off x="1616501" y="2184293"/>
                <a:ext cx="196138" cy="1704322"/>
              </a:xfrm>
              <a:prstGeom prst="rect">
                <a:avLst/>
              </a:prstGeom>
              <a:solidFill>
                <a:srgbClr val="D8B49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08F849ED-B451-0206-CAAB-4C040F4543D1}"/>
                  </a:ext>
                </a:extLst>
              </p:cNvPr>
              <p:cNvSpPr/>
              <p:nvPr/>
            </p:nvSpPr>
            <p:spPr>
              <a:xfrm>
                <a:off x="715617" y="3841683"/>
                <a:ext cx="952121" cy="1306037"/>
              </a:xfrm>
              <a:custGeom>
                <a:avLst/>
                <a:gdLst>
                  <a:gd name="connsiteX0" fmla="*/ 583894 w 969484"/>
                  <a:gd name="connsiteY0" fmla="*/ 165253 h 1542362"/>
                  <a:gd name="connsiteX1" fmla="*/ 110169 w 969484"/>
                  <a:gd name="connsiteY1" fmla="*/ 694063 h 1542362"/>
                  <a:gd name="connsiteX2" fmla="*/ 0 w 969484"/>
                  <a:gd name="connsiteY2" fmla="*/ 1322024 h 1542362"/>
                  <a:gd name="connsiteX3" fmla="*/ 209321 w 969484"/>
                  <a:gd name="connsiteY3" fmla="*/ 1542362 h 1542362"/>
                  <a:gd name="connsiteX4" fmla="*/ 969484 w 969484"/>
                  <a:gd name="connsiteY4" fmla="*/ 638978 h 1542362"/>
                  <a:gd name="connsiteX5" fmla="*/ 914400 w 969484"/>
                  <a:gd name="connsiteY5" fmla="*/ 0 h 1542362"/>
                  <a:gd name="connsiteX6" fmla="*/ 583894 w 969484"/>
                  <a:gd name="connsiteY6" fmla="*/ 165253 h 1542362"/>
                  <a:gd name="connsiteX0" fmla="*/ 583894 w 969484"/>
                  <a:gd name="connsiteY0" fmla="*/ 189595 h 1566704"/>
                  <a:gd name="connsiteX1" fmla="*/ 110169 w 969484"/>
                  <a:gd name="connsiteY1" fmla="*/ 718405 h 1566704"/>
                  <a:gd name="connsiteX2" fmla="*/ 0 w 969484"/>
                  <a:gd name="connsiteY2" fmla="*/ 1346366 h 1566704"/>
                  <a:gd name="connsiteX3" fmla="*/ 209321 w 969484"/>
                  <a:gd name="connsiteY3" fmla="*/ 1566704 h 1566704"/>
                  <a:gd name="connsiteX4" fmla="*/ 969484 w 969484"/>
                  <a:gd name="connsiteY4" fmla="*/ 663320 h 1566704"/>
                  <a:gd name="connsiteX5" fmla="*/ 914400 w 969484"/>
                  <a:gd name="connsiteY5" fmla="*/ 24342 h 1566704"/>
                  <a:gd name="connsiteX6" fmla="*/ 583894 w 969484"/>
                  <a:gd name="connsiteY6" fmla="*/ 189595 h 1566704"/>
                  <a:gd name="connsiteX0" fmla="*/ 583894 w 969484"/>
                  <a:gd name="connsiteY0" fmla="*/ 189595 h 1566704"/>
                  <a:gd name="connsiteX1" fmla="*/ 110169 w 969484"/>
                  <a:gd name="connsiteY1" fmla="*/ 718405 h 1566704"/>
                  <a:gd name="connsiteX2" fmla="*/ 0 w 969484"/>
                  <a:gd name="connsiteY2" fmla="*/ 1346366 h 1566704"/>
                  <a:gd name="connsiteX3" fmla="*/ 209321 w 969484"/>
                  <a:gd name="connsiteY3" fmla="*/ 1566704 h 1566704"/>
                  <a:gd name="connsiteX4" fmla="*/ 969484 w 969484"/>
                  <a:gd name="connsiteY4" fmla="*/ 663320 h 1566704"/>
                  <a:gd name="connsiteX5" fmla="*/ 914400 w 969484"/>
                  <a:gd name="connsiteY5" fmla="*/ 24342 h 1566704"/>
                  <a:gd name="connsiteX6" fmla="*/ 583894 w 969484"/>
                  <a:gd name="connsiteY6" fmla="*/ 189595 h 1566704"/>
                  <a:gd name="connsiteX0" fmla="*/ 592400 w 977990"/>
                  <a:gd name="connsiteY0" fmla="*/ 189595 h 1609802"/>
                  <a:gd name="connsiteX1" fmla="*/ 118675 w 977990"/>
                  <a:gd name="connsiteY1" fmla="*/ 718405 h 1609802"/>
                  <a:gd name="connsiteX2" fmla="*/ 8506 w 977990"/>
                  <a:gd name="connsiteY2" fmla="*/ 1346366 h 1609802"/>
                  <a:gd name="connsiteX3" fmla="*/ 217827 w 977990"/>
                  <a:gd name="connsiteY3" fmla="*/ 1566704 h 1609802"/>
                  <a:gd name="connsiteX4" fmla="*/ 977990 w 977990"/>
                  <a:gd name="connsiteY4" fmla="*/ 663320 h 1609802"/>
                  <a:gd name="connsiteX5" fmla="*/ 922906 w 977990"/>
                  <a:gd name="connsiteY5" fmla="*/ 24342 h 1609802"/>
                  <a:gd name="connsiteX6" fmla="*/ 592400 w 977990"/>
                  <a:gd name="connsiteY6" fmla="*/ 189595 h 1609802"/>
                  <a:gd name="connsiteX0" fmla="*/ 592400 w 1090632"/>
                  <a:gd name="connsiteY0" fmla="*/ 189595 h 1609802"/>
                  <a:gd name="connsiteX1" fmla="*/ 118675 w 1090632"/>
                  <a:gd name="connsiteY1" fmla="*/ 718405 h 1609802"/>
                  <a:gd name="connsiteX2" fmla="*/ 8506 w 1090632"/>
                  <a:gd name="connsiteY2" fmla="*/ 1346366 h 1609802"/>
                  <a:gd name="connsiteX3" fmla="*/ 217827 w 1090632"/>
                  <a:gd name="connsiteY3" fmla="*/ 1566704 h 1609802"/>
                  <a:gd name="connsiteX4" fmla="*/ 977990 w 1090632"/>
                  <a:gd name="connsiteY4" fmla="*/ 663320 h 1609802"/>
                  <a:gd name="connsiteX5" fmla="*/ 922906 w 1090632"/>
                  <a:gd name="connsiteY5" fmla="*/ 24342 h 1609802"/>
                  <a:gd name="connsiteX6" fmla="*/ 592400 w 1090632"/>
                  <a:gd name="connsiteY6" fmla="*/ 189595 h 1609802"/>
                  <a:gd name="connsiteX0" fmla="*/ 592400 w 1030269"/>
                  <a:gd name="connsiteY0" fmla="*/ 189595 h 1609802"/>
                  <a:gd name="connsiteX1" fmla="*/ 118675 w 1030269"/>
                  <a:gd name="connsiteY1" fmla="*/ 718405 h 1609802"/>
                  <a:gd name="connsiteX2" fmla="*/ 8506 w 1030269"/>
                  <a:gd name="connsiteY2" fmla="*/ 1346366 h 1609802"/>
                  <a:gd name="connsiteX3" fmla="*/ 217827 w 1030269"/>
                  <a:gd name="connsiteY3" fmla="*/ 1566704 h 1609802"/>
                  <a:gd name="connsiteX4" fmla="*/ 977990 w 1030269"/>
                  <a:gd name="connsiteY4" fmla="*/ 663320 h 1609802"/>
                  <a:gd name="connsiteX5" fmla="*/ 922906 w 1030269"/>
                  <a:gd name="connsiteY5" fmla="*/ 24342 h 1609802"/>
                  <a:gd name="connsiteX6" fmla="*/ 592400 w 1030269"/>
                  <a:gd name="connsiteY6" fmla="*/ 189595 h 1609802"/>
                  <a:gd name="connsiteX0" fmla="*/ 584534 w 1022403"/>
                  <a:gd name="connsiteY0" fmla="*/ 191960 h 1601502"/>
                  <a:gd name="connsiteX1" fmla="*/ 254029 w 1022403"/>
                  <a:gd name="connsiteY1" fmla="*/ 841955 h 1601502"/>
                  <a:gd name="connsiteX2" fmla="*/ 640 w 1022403"/>
                  <a:gd name="connsiteY2" fmla="*/ 1348731 h 1601502"/>
                  <a:gd name="connsiteX3" fmla="*/ 209961 w 1022403"/>
                  <a:gd name="connsiteY3" fmla="*/ 1569069 h 1601502"/>
                  <a:gd name="connsiteX4" fmla="*/ 970124 w 1022403"/>
                  <a:gd name="connsiteY4" fmla="*/ 665685 h 1601502"/>
                  <a:gd name="connsiteX5" fmla="*/ 915040 w 1022403"/>
                  <a:gd name="connsiteY5" fmla="*/ 26707 h 1601502"/>
                  <a:gd name="connsiteX6" fmla="*/ 584534 w 1022403"/>
                  <a:gd name="connsiteY6" fmla="*/ 191960 h 1601502"/>
                  <a:gd name="connsiteX0" fmla="*/ 628601 w 1020884"/>
                  <a:gd name="connsiteY0" fmla="*/ 358232 h 1580487"/>
                  <a:gd name="connsiteX1" fmla="*/ 254029 w 1020884"/>
                  <a:gd name="connsiteY1" fmla="*/ 820940 h 1580487"/>
                  <a:gd name="connsiteX2" fmla="*/ 640 w 1020884"/>
                  <a:gd name="connsiteY2" fmla="*/ 1327716 h 1580487"/>
                  <a:gd name="connsiteX3" fmla="*/ 209961 w 1020884"/>
                  <a:gd name="connsiteY3" fmla="*/ 1548054 h 1580487"/>
                  <a:gd name="connsiteX4" fmla="*/ 970124 w 1020884"/>
                  <a:gd name="connsiteY4" fmla="*/ 644670 h 1580487"/>
                  <a:gd name="connsiteX5" fmla="*/ 915040 w 1020884"/>
                  <a:gd name="connsiteY5" fmla="*/ 5692 h 1580487"/>
                  <a:gd name="connsiteX6" fmla="*/ 628601 w 1020884"/>
                  <a:gd name="connsiteY6" fmla="*/ 358232 h 1580487"/>
                  <a:gd name="connsiteX0" fmla="*/ 628601 w 1036605"/>
                  <a:gd name="connsiteY0" fmla="*/ 208134 h 1430389"/>
                  <a:gd name="connsiteX1" fmla="*/ 254029 w 1036605"/>
                  <a:gd name="connsiteY1" fmla="*/ 670842 h 1430389"/>
                  <a:gd name="connsiteX2" fmla="*/ 640 w 1036605"/>
                  <a:gd name="connsiteY2" fmla="*/ 1177618 h 1430389"/>
                  <a:gd name="connsiteX3" fmla="*/ 209961 w 1036605"/>
                  <a:gd name="connsiteY3" fmla="*/ 1397956 h 1430389"/>
                  <a:gd name="connsiteX4" fmla="*/ 970124 w 1036605"/>
                  <a:gd name="connsiteY4" fmla="*/ 494572 h 1430389"/>
                  <a:gd name="connsiteX5" fmla="*/ 959108 w 1036605"/>
                  <a:gd name="connsiteY5" fmla="*/ 9830 h 1430389"/>
                  <a:gd name="connsiteX6" fmla="*/ 628601 w 1036605"/>
                  <a:gd name="connsiteY6" fmla="*/ 208134 h 1430389"/>
                  <a:gd name="connsiteX0" fmla="*/ 628601 w 982021"/>
                  <a:gd name="connsiteY0" fmla="*/ 209297 h 1431552"/>
                  <a:gd name="connsiteX1" fmla="*/ 254029 w 982021"/>
                  <a:gd name="connsiteY1" fmla="*/ 672005 h 1431552"/>
                  <a:gd name="connsiteX2" fmla="*/ 640 w 982021"/>
                  <a:gd name="connsiteY2" fmla="*/ 1178781 h 1431552"/>
                  <a:gd name="connsiteX3" fmla="*/ 209961 w 982021"/>
                  <a:gd name="connsiteY3" fmla="*/ 1399119 h 1431552"/>
                  <a:gd name="connsiteX4" fmla="*/ 870972 w 982021"/>
                  <a:gd name="connsiteY4" fmla="*/ 517769 h 1431552"/>
                  <a:gd name="connsiteX5" fmla="*/ 959108 w 982021"/>
                  <a:gd name="connsiteY5" fmla="*/ 10993 h 1431552"/>
                  <a:gd name="connsiteX6" fmla="*/ 628601 w 982021"/>
                  <a:gd name="connsiteY6" fmla="*/ 209297 h 1431552"/>
                  <a:gd name="connsiteX0" fmla="*/ 650710 w 1008907"/>
                  <a:gd name="connsiteY0" fmla="*/ 209297 h 1482414"/>
                  <a:gd name="connsiteX1" fmla="*/ 276138 w 1008907"/>
                  <a:gd name="connsiteY1" fmla="*/ 672005 h 1482414"/>
                  <a:gd name="connsiteX2" fmla="*/ 22749 w 1008907"/>
                  <a:gd name="connsiteY2" fmla="*/ 1178781 h 1482414"/>
                  <a:gd name="connsiteX3" fmla="*/ 121902 w 1008907"/>
                  <a:gd name="connsiteY3" fmla="*/ 1454203 h 1482414"/>
                  <a:gd name="connsiteX4" fmla="*/ 893081 w 1008907"/>
                  <a:gd name="connsiteY4" fmla="*/ 517769 h 1482414"/>
                  <a:gd name="connsiteX5" fmla="*/ 981217 w 1008907"/>
                  <a:gd name="connsiteY5" fmla="*/ 10993 h 1482414"/>
                  <a:gd name="connsiteX6" fmla="*/ 650710 w 1008907"/>
                  <a:gd name="connsiteY6" fmla="*/ 209297 h 148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8907" h="1482414">
                    <a:moveTo>
                      <a:pt x="650710" y="209297"/>
                    </a:moveTo>
                    <a:cubicBezTo>
                      <a:pt x="533197" y="319466"/>
                      <a:pt x="380798" y="510424"/>
                      <a:pt x="276138" y="672005"/>
                    </a:cubicBezTo>
                    <a:cubicBezTo>
                      <a:pt x="171478" y="833586"/>
                      <a:pt x="48455" y="1048415"/>
                      <a:pt x="22749" y="1178781"/>
                    </a:cubicBezTo>
                    <a:cubicBezTo>
                      <a:pt x="-2957" y="1309147"/>
                      <a:pt x="-39679" y="1568044"/>
                      <a:pt x="121902" y="1454203"/>
                    </a:cubicBezTo>
                    <a:cubicBezTo>
                      <a:pt x="375290" y="1153075"/>
                      <a:pt x="749862" y="758304"/>
                      <a:pt x="893081" y="517769"/>
                    </a:cubicBezTo>
                    <a:cubicBezTo>
                      <a:pt x="1036300" y="277234"/>
                      <a:pt x="1021612" y="62405"/>
                      <a:pt x="981217" y="10993"/>
                    </a:cubicBezTo>
                    <a:cubicBezTo>
                      <a:pt x="940822" y="-40419"/>
                      <a:pt x="768223" y="99128"/>
                      <a:pt x="650710" y="209297"/>
                    </a:cubicBezTo>
                    <a:close/>
                  </a:path>
                </a:pathLst>
              </a:custGeom>
              <a:solidFill>
                <a:srgbClr val="B44F3B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 dirty="0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19E38017-3785-82B8-8FCD-F0E450851BB2}"/>
                  </a:ext>
                </a:extLst>
              </p:cNvPr>
              <p:cNvSpPr/>
              <p:nvPr/>
            </p:nvSpPr>
            <p:spPr>
              <a:xfrm rot="17197830">
                <a:off x="1807046" y="3779364"/>
                <a:ext cx="915674" cy="1358022"/>
              </a:xfrm>
              <a:custGeom>
                <a:avLst/>
                <a:gdLst>
                  <a:gd name="connsiteX0" fmla="*/ 583894 w 969484"/>
                  <a:gd name="connsiteY0" fmla="*/ 165253 h 1542362"/>
                  <a:gd name="connsiteX1" fmla="*/ 110169 w 969484"/>
                  <a:gd name="connsiteY1" fmla="*/ 694063 h 1542362"/>
                  <a:gd name="connsiteX2" fmla="*/ 0 w 969484"/>
                  <a:gd name="connsiteY2" fmla="*/ 1322024 h 1542362"/>
                  <a:gd name="connsiteX3" fmla="*/ 209321 w 969484"/>
                  <a:gd name="connsiteY3" fmla="*/ 1542362 h 1542362"/>
                  <a:gd name="connsiteX4" fmla="*/ 969484 w 969484"/>
                  <a:gd name="connsiteY4" fmla="*/ 638978 h 1542362"/>
                  <a:gd name="connsiteX5" fmla="*/ 914400 w 969484"/>
                  <a:gd name="connsiteY5" fmla="*/ 0 h 1542362"/>
                  <a:gd name="connsiteX6" fmla="*/ 583894 w 969484"/>
                  <a:gd name="connsiteY6" fmla="*/ 165253 h 1542362"/>
                  <a:gd name="connsiteX0" fmla="*/ 583894 w 969484"/>
                  <a:gd name="connsiteY0" fmla="*/ 189595 h 1566704"/>
                  <a:gd name="connsiteX1" fmla="*/ 110169 w 969484"/>
                  <a:gd name="connsiteY1" fmla="*/ 718405 h 1566704"/>
                  <a:gd name="connsiteX2" fmla="*/ 0 w 969484"/>
                  <a:gd name="connsiteY2" fmla="*/ 1346366 h 1566704"/>
                  <a:gd name="connsiteX3" fmla="*/ 209321 w 969484"/>
                  <a:gd name="connsiteY3" fmla="*/ 1566704 h 1566704"/>
                  <a:gd name="connsiteX4" fmla="*/ 969484 w 969484"/>
                  <a:gd name="connsiteY4" fmla="*/ 663320 h 1566704"/>
                  <a:gd name="connsiteX5" fmla="*/ 914400 w 969484"/>
                  <a:gd name="connsiteY5" fmla="*/ 24342 h 1566704"/>
                  <a:gd name="connsiteX6" fmla="*/ 583894 w 969484"/>
                  <a:gd name="connsiteY6" fmla="*/ 189595 h 1566704"/>
                  <a:gd name="connsiteX0" fmla="*/ 583894 w 969484"/>
                  <a:gd name="connsiteY0" fmla="*/ 189595 h 1566704"/>
                  <a:gd name="connsiteX1" fmla="*/ 110169 w 969484"/>
                  <a:gd name="connsiteY1" fmla="*/ 718405 h 1566704"/>
                  <a:gd name="connsiteX2" fmla="*/ 0 w 969484"/>
                  <a:gd name="connsiteY2" fmla="*/ 1346366 h 1566704"/>
                  <a:gd name="connsiteX3" fmla="*/ 209321 w 969484"/>
                  <a:gd name="connsiteY3" fmla="*/ 1566704 h 1566704"/>
                  <a:gd name="connsiteX4" fmla="*/ 969484 w 969484"/>
                  <a:gd name="connsiteY4" fmla="*/ 663320 h 1566704"/>
                  <a:gd name="connsiteX5" fmla="*/ 914400 w 969484"/>
                  <a:gd name="connsiteY5" fmla="*/ 24342 h 1566704"/>
                  <a:gd name="connsiteX6" fmla="*/ 583894 w 969484"/>
                  <a:gd name="connsiteY6" fmla="*/ 189595 h 1566704"/>
                  <a:gd name="connsiteX0" fmla="*/ 592400 w 977990"/>
                  <a:gd name="connsiteY0" fmla="*/ 189595 h 1609802"/>
                  <a:gd name="connsiteX1" fmla="*/ 118675 w 977990"/>
                  <a:gd name="connsiteY1" fmla="*/ 718405 h 1609802"/>
                  <a:gd name="connsiteX2" fmla="*/ 8506 w 977990"/>
                  <a:gd name="connsiteY2" fmla="*/ 1346366 h 1609802"/>
                  <a:gd name="connsiteX3" fmla="*/ 217827 w 977990"/>
                  <a:gd name="connsiteY3" fmla="*/ 1566704 h 1609802"/>
                  <a:gd name="connsiteX4" fmla="*/ 977990 w 977990"/>
                  <a:gd name="connsiteY4" fmla="*/ 663320 h 1609802"/>
                  <a:gd name="connsiteX5" fmla="*/ 922906 w 977990"/>
                  <a:gd name="connsiteY5" fmla="*/ 24342 h 1609802"/>
                  <a:gd name="connsiteX6" fmla="*/ 592400 w 977990"/>
                  <a:gd name="connsiteY6" fmla="*/ 189595 h 1609802"/>
                  <a:gd name="connsiteX0" fmla="*/ 592400 w 1090632"/>
                  <a:gd name="connsiteY0" fmla="*/ 189595 h 1609802"/>
                  <a:gd name="connsiteX1" fmla="*/ 118675 w 1090632"/>
                  <a:gd name="connsiteY1" fmla="*/ 718405 h 1609802"/>
                  <a:gd name="connsiteX2" fmla="*/ 8506 w 1090632"/>
                  <a:gd name="connsiteY2" fmla="*/ 1346366 h 1609802"/>
                  <a:gd name="connsiteX3" fmla="*/ 217827 w 1090632"/>
                  <a:gd name="connsiteY3" fmla="*/ 1566704 h 1609802"/>
                  <a:gd name="connsiteX4" fmla="*/ 977990 w 1090632"/>
                  <a:gd name="connsiteY4" fmla="*/ 663320 h 1609802"/>
                  <a:gd name="connsiteX5" fmla="*/ 922906 w 1090632"/>
                  <a:gd name="connsiteY5" fmla="*/ 24342 h 1609802"/>
                  <a:gd name="connsiteX6" fmla="*/ 592400 w 1090632"/>
                  <a:gd name="connsiteY6" fmla="*/ 189595 h 1609802"/>
                  <a:gd name="connsiteX0" fmla="*/ 592400 w 1030269"/>
                  <a:gd name="connsiteY0" fmla="*/ 189595 h 1609802"/>
                  <a:gd name="connsiteX1" fmla="*/ 118675 w 1030269"/>
                  <a:gd name="connsiteY1" fmla="*/ 718405 h 1609802"/>
                  <a:gd name="connsiteX2" fmla="*/ 8506 w 1030269"/>
                  <a:gd name="connsiteY2" fmla="*/ 1346366 h 1609802"/>
                  <a:gd name="connsiteX3" fmla="*/ 217827 w 1030269"/>
                  <a:gd name="connsiteY3" fmla="*/ 1566704 h 1609802"/>
                  <a:gd name="connsiteX4" fmla="*/ 977990 w 1030269"/>
                  <a:gd name="connsiteY4" fmla="*/ 663320 h 1609802"/>
                  <a:gd name="connsiteX5" fmla="*/ 922906 w 1030269"/>
                  <a:gd name="connsiteY5" fmla="*/ 24342 h 1609802"/>
                  <a:gd name="connsiteX6" fmla="*/ 592400 w 1030269"/>
                  <a:gd name="connsiteY6" fmla="*/ 189595 h 1609802"/>
                  <a:gd name="connsiteX0" fmla="*/ 584534 w 1022403"/>
                  <a:gd name="connsiteY0" fmla="*/ 191960 h 1601502"/>
                  <a:gd name="connsiteX1" fmla="*/ 254029 w 1022403"/>
                  <a:gd name="connsiteY1" fmla="*/ 841955 h 1601502"/>
                  <a:gd name="connsiteX2" fmla="*/ 640 w 1022403"/>
                  <a:gd name="connsiteY2" fmla="*/ 1348731 h 1601502"/>
                  <a:gd name="connsiteX3" fmla="*/ 209961 w 1022403"/>
                  <a:gd name="connsiteY3" fmla="*/ 1569069 h 1601502"/>
                  <a:gd name="connsiteX4" fmla="*/ 970124 w 1022403"/>
                  <a:gd name="connsiteY4" fmla="*/ 665685 h 1601502"/>
                  <a:gd name="connsiteX5" fmla="*/ 915040 w 1022403"/>
                  <a:gd name="connsiteY5" fmla="*/ 26707 h 1601502"/>
                  <a:gd name="connsiteX6" fmla="*/ 584534 w 1022403"/>
                  <a:gd name="connsiteY6" fmla="*/ 191960 h 1601502"/>
                  <a:gd name="connsiteX0" fmla="*/ 628601 w 1020884"/>
                  <a:gd name="connsiteY0" fmla="*/ 358232 h 1580487"/>
                  <a:gd name="connsiteX1" fmla="*/ 254029 w 1020884"/>
                  <a:gd name="connsiteY1" fmla="*/ 820940 h 1580487"/>
                  <a:gd name="connsiteX2" fmla="*/ 640 w 1020884"/>
                  <a:gd name="connsiteY2" fmla="*/ 1327716 h 1580487"/>
                  <a:gd name="connsiteX3" fmla="*/ 209961 w 1020884"/>
                  <a:gd name="connsiteY3" fmla="*/ 1548054 h 1580487"/>
                  <a:gd name="connsiteX4" fmla="*/ 970124 w 1020884"/>
                  <a:gd name="connsiteY4" fmla="*/ 644670 h 1580487"/>
                  <a:gd name="connsiteX5" fmla="*/ 915040 w 1020884"/>
                  <a:gd name="connsiteY5" fmla="*/ 5692 h 1580487"/>
                  <a:gd name="connsiteX6" fmla="*/ 628601 w 1020884"/>
                  <a:gd name="connsiteY6" fmla="*/ 358232 h 1580487"/>
                  <a:gd name="connsiteX0" fmla="*/ 628601 w 1036605"/>
                  <a:gd name="connsiteY0" fmla="*/ 208134 h 1430389"/>
                  <a:gd name="connsiteX1" fmla="*/ 254029 w 1036605"/>
                  <a:gd name="connsiteY1" fmla="*/ 670842 h 1430389"/>
                  <a:gd name="connsiteX2" fmla="*/ 640 w 1036605"/>
                  <a:gd name="connsiteY2" fmla="*/ 1177618 h 1430389"/>
                  <a:gd name="connsiteX3" fmla="*/ 209961 w 1036605"/>
                  <a:gd name="connsiteY3" fmla="*/ 1397956 h 1430389"/>
                  <a:gd name="connsiteX4" fmla="*/ 970124 w 1036605"/>
                  <a:gd name="connsiteY4" fmla="*/ 494572 h 1430389"/>
                  <a:gd name="connsiteX5" fmla="*/ 959108 w 1036605"/>
                  <a:gd name="connsiteY5" fmla="*/ 9830 h 1430389"/>
                  <a:gd name="connsiteX6" fmla="*/ 628601 w 1036605"/>
                  <a:gd name="connsiteY6" fmla="*/ 208134 h 1430389"/>
                  <a:gd name="connsiteX0" fmla="*/ 628601 w 982021"/>
                  <a:gd name="connsiteY0" fmla="*/ 209297 h 1431552"/>
                  <a:gd name="connsiteX1" fmla="*/ 254029 w 982021"/>
                  <a:gd name="connsiteY1" fmla="*/ 672005 h 1431552"/>
                  <a:gd name="connsiteX2" fmla="*/ 640 w 982021"/>
                  <a:gd name="connsiteY2" fmla="*/ 1178781 h 1431552"/>
                  <a:gd name="connsiteX3" fmla="*/ 209961 w 982021"/>
                  <a:gd name="connsiteY3" fmla="*/ 1399119 h 1431552"/>
                  <a:gd name="connsiteX4" fmla="*/ 870972 w 982021"/>
                  <a:gd name="connsiteY4" fmla="*/ 517769 h 1431552"/>
                  <a:gd name="connsiteX5" fmla="*/ 959108 w 982021"/>
                  <a:gd name="connsiteY5" fmla="*/ 10993 h 1431552"/>
                  <a:gd name="connsiteX6" fmla="*/ 628601 w 982021"/>
                  <a:gd name="connsiteY6" fmla="*/ 209297 h 1431552"/>
                  <a:gd name="connsiteX0" fmla="*/ 650710 w 1008907"/>
                  <a:gd name="connsiteY0" fmla="*/ 209297 h 1482414"/>
                  <a:gd name="connsiteX1" fmla="*/ 276138 w 1008907"/>
                  <a:gd name="connsiteY1" fmla="*/ 672005 h 1482414"/>
                  <a:gd name="connsiteX2" fmla="*/ 22749 w 1008907"/>
                  <a:gd name="connsiteY2" fmla="*/ 1178781 h 1482414"/>
                  <a:gd name="connsiteX3" fmla="*/ 121902 w 1008907"/>
                  <a:gd name="connsiteY3" fmla="*/ 1454203 h 1482414"/>
                  <a:gd name="connsiteX4" fmla="*/ 893081 w 1008907"/>
                  <a:gd name="connsiteY4" fmla="*/ 517769 h 1482414"/>
                  <a:gd name="connsiteX5" fmla="*/ 981217 w 1008907"/>
                  <a:gd name="connsiteY5" fmla="*/ 10993 h 1482414"/>
                  <a:gd name="connsiteX6" fmla="*/ 650710 w 1008907"/>
                  <a:gd name="connsiteY6" fmla="*/ 209297 h 148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8907" h="1482414">
                    <a:moveTo>
                      <a:pt x="650710" y="209297"/>
                    </a:moveTo>
                    <a:cubicBezTo>
                      <a:pt x="533197" y="319466"/>
                      <a:pt x="380798" y="510424"/>
                      <a:pt x="276138" y="672005"/>
                    </a:cubicBezTo>
                    <a:cubicBezTo>
                      <a:pt x="171478" y="833586"/>
                      <a:pt x="48455" y="1048415"/>
                      <a:pt x="22749" y="1178781"/>
                    </a:cubicBezTo>
                    <a:cubicBezTo>
                      <a:pt x="-2957" y="1309147"/>
                      <a:pt x="-39679" y="1568044"/>
                      <a:pt x="121902" y="1454203"/>
                    </a:cubicBezTo>
                    <a:cubicBezTo>
                      <a:pt x="375290" y="1153075"/>
                      <a:pt x="749862" y="758304"/>
                      <a:pt x="893081" y="517769"/>
                    </a:cubicBezTo>
                    <a:cubicBezTo>
                      <a:pt x="1036300" y="277234"/>
                      <a:pt x="1021612" y="62405"/>
                      <a:pt x="981217" y="10993"/>
                    </a:cubicBezTo>
                    <a:cubicBezTo>
                      <a:pt x="940822" y="-40419"/>
                      <a:pt x="768223" y="99128"/>
                      <a:pt x="650710" y="209297"/>
                    </a:cubicBezTo>
                    <a:close/>
                  </a:path>
                </a:pathLst>
              </a:custGeom>
              <a:solidFill>
                <a:srgbClr val="B44F3B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 dirty="0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5E02C5C9-3C26-6052-4F2C-4065C3296990}"/>
                  </a:ext>
                </a:extLst>
              </p:cNvPr>
              <p:cNvSpPr/>
              <p:nvPr/>
            </p:nvSpPr>
            <p:spPr>
              <a:xfrm rot="20202105">
                <a:off x="1355533" y="3942706"/>
                <a:ext cx="562314" cy="953619"/>
              </a:xfrm>
              <a:custGeom>
                <a:avLst/>
                <a:gdLst>
                  <a:gd name="connsiteX0" fmla="*/ 583894 w 969484"/>
                  <a:gd name="connsiteY0" fmla="*/ 165253 h 1542362"/>
                  <a:gd name="connsiteX1" fmla="*/ 110169 w 969484"/>
                  <a:gd name="connsiteY1" fmla="*/ 694063 h 1542362"/>
                  <a:gd name="connsiteX2" fmla="*/ 0 w 969484"/>
                  <a:gd name="connsiteY2" fmla="*/ 1322024 h 1542362"/>
                  <a:gd name="connsiteX3" fmla="*/ 209321 w 969484"/>
                  <a:gd name="connsiteY3" fmla="*/ 1542362 h 1542362"/>
                  <a:gd name="connsiteX4" fmla="*/ 969484 w 969484"/>
                  <a:gd name="connsiteY4" fmla="*/ 638978 h 1542362"/>
                  <a:gd name="connsiteX5" fmla="*/ 914400 w 969484"/>
                  <a:gd name="connsiteY5" fmla="*/ 0 h 1542362"/>
                  <a:gd name="connsiteX6" fmla="*/ 583894 w 969484"/>
                  <a:gd name="connsiteY6" fmla="*/ 165253 h 1542362"/>
                  <a:gd name="connsiteX0" fmla="*/ 583894 w 969484"/>
                  <a:gd name="connsiteY0" fmla="*/ 189595 h 1566704"/>
                  <a:gd name="connsiteX1" fmla="*/ 110169 w 969484"/>
                  <a:gd name="connsiteY1" fmla="*/ 718405 h 1566704"/>
                  <a:gd name="connsiteX2" fmla="*/ 0 w 969484"/>
                  <a:gd name="connsiteY2" fmla="*/ 1346366 h 1566704"/>
                  <a:gd name="connsiteX3" fmla="*/ 209321 w 969484"/>
                  <a:gd name="connsiteY3" fmla="*/ 1566704 h 1566704"/>
                  <a:gd name="connsiteX4" fmla="*/ 969484 w 969484"/>
                  <a:gd name="connsiteY4" fmla="*/ 663320 h 1566704"/>
                  <a:gd name="connsiteX5" fmla="*/ 914400 w 969484"/>
                  <a:gd name="connsiteY5" fmla="*/ 24342 h 1566704"/>
                  <a:gd name="connsiteX6" fmla="*/ 583894 w 969484"/>
                  <a:gd name="connsiteY6" fmla="*/ 189595 h 1566704"/>
                  <a:gd name="connsiteX0" fmla="*/ 583894 w 969484"/>
                  <a:gd name="connsiteY0" fmla="*/ 189595 h 1566704"/>
                  <a:gd name="connsiteX1" fmla="*/ 110169 w 969484"/>
                  <a:gd name="connsiteY1" fmla="*/ 718405 h 1566704"/>
                  <a:gd name="connsiteX2" fmla="*/ 0 w 969484"/>
                  <a:gd name="connsiteY2" fmla="*/ 1346366 h 1566704"/>
                  <a:gd name="connsiteX3" fmla="*/ 209321 w 969484"/>
                  <a:gd name="connsiteY3" fmla="*/ 1566704 h 1566704"/>
                  <a:gd name="connsiteX4" fmla="*/ 969484 w 969484"/>
                  <a:gd name="connsiteY4" fmla="*/ 663320 h 1566704"/>
                  <a:gd name="connsiteX5" fmla="*/ 914400 w 969484"/>
                  <a:gd name="connsiteY5" fmla="*/ 24342 h 1566704"/>
                  <a:gd name="connsiteX6" fmla="*/ 583894 w 969484"/>
                  <a:gd name="connsiteY6" fmla="*/ 189595 h 1566704"/>
                  <a:gd name="connsiteX0" fmla="*/ 592400 w 977990"/>
                  <a:gd name="connsiteY0" fmla="*/ 189595 h 1609802"/>
                  <a:gd name="connsiteX1" fmla="*/ 118675 w 977990"/>
                  <a:gd name="connsiteY1" fmla="*/ 718405 h 1609802"/>
                  <a:gd name="connsiteX2" fmla="*/ 8506 w 977990"/>
                  <a:gd name="connsiteY2" fmla="*/ 1346366 h 1609802"/>
                  <a:gd name="connsiteX3" fmla="*/ 217827 w 977990"/>
                  <a:gd name="connsiteY3" fmla="*/ 1566704 h 1609802"/>
                  <a:gd name="connsiteX4" fmla="*/ 977990 w 977990"/>
                  <a:gd name="connsiteY4" fmla="*/ 663320 h 1609802"/>
                  <a:gd name="connsiteX5" fmla="*/ 922906 w 977990"/>
                  <a:gd name="connsiteY5" fmla="*/ 24342 h 1609802"/>
                  <a:gd name="connsiteX6" fmla="*/ 592400 w 977990"/>
                  <a:gd name="connsiteY6" fmla="*/ 189595 h 1609802"/>
                  <a:gd name="connsiteX0" fmla="*/ 592400 w 1090632"/>
                  <a:gd name="connsiteY0" fmla="*/ 189595 h 1609802"/>
                  <a:gd name="connsiteX1" fmla="*/ 118675 w 1090632"/>
                  <a:gd name="connsiteY1" fmla="*/ 718405 h 1609802"/>
                  <a:gd name="connsiteX2" fmla="*/ 8506 w 1090632"/>
                  <a:gd name="connsiteY2" fmla="*/ 1346366 h 1609802"/>
                  <a:gd name="connsiteX3" fmla="*/ 217827 w 1090632"/>
                  <a:gd name="connsiteY3" fmla="*/ 1566704 h 1609802"/>
                  <a:gd name="connsiteX4" fmla="*/ 977990 w 1090632"/>
                  <a:gd name="connsiteY4" fmla="*/ 663320 h 1609802"/>
                  <a:gd name="connsiteX5" fmla="*/ 922906 w 1090632"/>
                  <a:gd name="connsiteY5" fmla="*/ 24342 h 1609802"/>
                  <a:gd name="connsiteX6" fmla="*/ 592400 w 1090632"/>
                  <a:gd name="connsiteY6" fmla="*/ 189595 h 1609802"/>
                  <a:gd name="connsiteX0" fmla="*/ 592400 w 1030269"/>
                  <a:gd name="connsiteY0" fmla="*/ 189595 h 1609802"/>
                  <a:gd name="connsiteX1" fmla="*/ 118675 w 1030269"/>
                  <a:gd name="connsiteY1" fmla="*/ 718405 h 1609802"/>
                  <a:gd name="connsiteX2" fmla="*/ 8506 w 1030269"/>
                  <a:gd name="connsiteY2" fmla="*/ 1346366 h 1609802"/>
                  <a:gd name="connsiteX3" fmla="*/ 217827 w 1030269"/>
                  <a:gd name="connsiteY3" fmla="*/ 1566704 h 1609802"/>
                  <a:gd name="connsiteX4" fmla="*/ 977990 w 1030269"/>
                  <a:gd name="connsiteY4" fmla="*/ 663320 h 1609802"/>
                  <a:gd name="connsiteX5" fmla="*/ 922906 w 1030269"/>
                  <a:gd name="connsiteY5" fmla="*/ 24342 h 1609802"/>
                  <a:gd name="connsiteX6" fmla="*/ 592400 w 1030269"/>
                  <a:gd name="connsiteY6" fmla="*/ 189595 h 1609802"/>
                  <a:gd name="connsiteX0" fmla="*/ 584534 w 1022403"/>
                  <a:gd name="connsiteY0" fmla="*/ 191960 h 1601502"/>
                  <a:gd name="connsiteX1" fmla="*/ 254029 w 1022403"/>
                  <a:gd name="connsiteY1" fmla="*/ 841955 h 1601502"/>
                  <a:gd name="connsiteX2" fmla="*/ 640 w 1022403"/>
                  <a:gd name="connsiteY2" fmla="*/ 1348731 h 1601502"/>
                  <a:gd name="connsiteX3" fmla="*/ 209961 w 1022403"/>
                  <a:gd name="connsiteY3" fmla="*/ 1569069 h 1601502"/>
                  <a:gd name="connsiteX4" fmla="*/ 970124 w 1022403"/>
                  <a:gd name="connsiteY4" fmla="*/ 665685 h 1601502"/>
                  <a:gd name="connsiteX5" fmla="*/ 915040 w 1022403"/>
                  <a:gd name="connsiteY5" fmla="*/ 26707 h 1601502"/>
                  <a:gd name="connsiteX6" fmla="*/ 584534 w 1022403"/>
                  <a:gd name="connsiteY6" fmla="*/ 191960 h 1601502"/>
                  <a:gd name="connsiteX0" fmla="*/ 628601 w 1020884"/>
                  <a:gd name="connsiteY0" fmla="*/ 358232 h 1580487"/>
                  <a:gd name="connsiteX1" fmla="*/ 254029 w 1020884"/>
                  <a:gd name="connsiteY1" fmla="*/ 820940 h 1580487"/>
                  <a:gd name="connsiteX2" fmla="*/ 640 w 1020884"/>
                  <a:gd name="connsiteY2" fmla="*/ 1327716 h 1580487"/>
                  <a:gd name="connsiteX3" fmla="*/ 209961 w 1020884"/>
                  <a:gd name="connsiteY3" fmla="*/ 1548054 h 1580487"/>
                  <a:gd name="connsiteX4" fmla="*/ 970124 w 1020884"/>
                  <a:gd name="connsiteY4" fmla="*/ 644670 h 1580487"/>
                  <a:gd name="connsiteX5" fmla="*/ 915040 w 1020884"/>
                  <a:gd name="connsiteY5" fmla="*/ 5692 h 1580487"/>
                  <a:gd name="connsiteX6" fmla="*/ 628601 w 1020884"/>
                  <a:gd name="connsiteY6" fmla="*/ 358232 h 1580487"/>
                  <a:gd name="connsiteX0" fmla="*/ 628601 w 1036605"/>
                  <a:gd name="connsiteY0" fmla="*/ 208134 h 1430389"/>
                  <a:gd name="connsiteX1" fmla="*/ 254029 w 1036605"/>
                  <a:gd name="connsiteY1" fmla="*/ 670842 h 1430389"/>
                  <a:gd name="connsiteX2" fmla="*/ 640 w 1036605"/>
                  <a:gd name="connsiteY2" fmla="*/ 1177618 h 1430389"/>
                  <a:gd name="connsiteX3" fmla="*/ 209961 w 1036605"/>
                  <a:gd name="connsiteY3" fmla="*/ 1397956 h 1430389"/>
                  <a:gd name="connsiteX4" fmla="*/ 970124 w 1036605"/>
                  <a:gd name="connsiteY4" fmla="*/ 494572 h 1430389"/>
                  <a:gd name="connsiteX5" fmla="*/ 959108 w 1036605"/>
                  <a:gd name="connsiteY5" fmla="*/ 9830 h 1430389"/>
                  <a:gd name="connsiteX6" fmla="*/ 628601 w 1036605"/>
                  <a:gd name="connsiteY6" fmla="*/ 208134 h 1430389"/>
                  <a:gd name="connsiteX0" fmla="*/ 628601 w 982021"/>
                  <a:gd name="connsiteY0" fmla="*/ 209297 h 1431552"/>
                  <a:gd name="connsiteX1" fmla="*/ 254029 w 982021"/>
                  <a:gd name="connsiteY1" fmla="*/ 672005 h 1431552"/>
                  <a:gd name="connsiteX2" fmla="*/ 640 w 982021"/>
                  <a:gd name="connsiteY2" fmla="*/ 1178781 h 1431552"/>
                  <a:gd name="connsiteX3" fmla="*/ 209961 w 982021"/>
                  <a:gd name="connsiteY3" fmla="*/ 1399119 h 1431552"/>
                  <a:gd name="connsiteX4" fmla="*/ 870972 w 982021"/>
                  <a:gd name="connsiteY4" fmla="*/ 517769 h 1431552"/>
                  <a:gd name="connsiteX5" fmla="*/ 959108 w 982021"/>
                  <a:gd name="connsiteY5" fmla="*/ 10993 h 1431552"/>
                  <a:gd name="connsiteX6" fmla="*/ 628601 w 982021"/>
                  <a:gd name="connsiteY6" fmla="*/ 209297 h 1431552"/>
                  <a:gd name="connsiteX0" fmla="*/ 650710 w 1008907"/>
                  <a:gd name="connsiteY0" fmla="*/ 209297 h 1482414"/>
                  <a:gd name="connsiteX1" fmla="*/ 276138 w 1008907"/>
                  <a:gd name="connsiteY1" fmla="*/ 672005 h 1482414"/>
                  <a:gd name="connsiteX2" fmla="*/ 22749 w 1008907"/>
                  <a:gd name="connsiteY2" fmla="*/ 1178781 h 1482414"/>
                  <a:gd name="connsiteX3" fmla="*/ 121902 w 1008907"/>
                  <a:gd name="connsiteY3" fmla="*/ 1454203 h 1482414"/>
                  <a:gd name="connsiteX4" fmla="*/ 893081 w 1008907"/>
                  <a:gd name="connsiteY4" fmla="*/ 517769 h 1482414"/>
                  <a:gd name="connsiteX5" fmla="*/ 981217 w 1008907"/>
                  <a:gd name="connsiteY5" fmla="*/ 10993 h 1482414"/>
                  <a:gd name="connsiteX6" fmla="*/ 650710 w 1008907"/>
                  <a:gd name="connsiteY6" fmla="*/ 209297 h 148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8907" h="1482414">
                    <a:moveTo>
                      <a:pt x="650710" y="209297"/>
                    </a:moveTo>
                    <a:cubicBezTo>
                      <a:pt x="533197" y="319466"/>
                      <a:pt x="380798" y="510424"/>
                      <a:pt x="276138" y="672005"/>
                    </a:cubicBezTo>
                    <a:cubicBezTo>
                      <a:pt x="171478" y="833586"/>
                      <a:pt x="48455" y="1048415"/>
                      <a:pt x="22749" y="1178781"/>
                    </a:cubicBezTo>
                    <a:cubicBezTo>
                      <a:pt x="-2957" y="1309147"/>
                      <a:pt x="-39679" y="1568044"/>
                      <a:pt x="121902" y="1454203"/>
                    </a:cubicBezTo>
                    <a:cubicBezTo>
                      <a:pt x="375290" y="1153075"/>
                      <a:pt x="749862" y="758304"/>
                      <a:pt x="893081" y="517769"/>
                    </a:cubicBezTo>
                    <a:cubicBezTo>
                      <a:pt x="1036300" y="277234"/>
                      <a:pt x="1021612" y="62405"/>
                      <a:pt x="981217" y="10993"/>
                    </a:cubicBezTo>
                    <a:cubicBezTo>
                      <a:pt x="940822" y="-40419"/>
                      <a:pt x="768223" y="99128"/>
                      <a:pt x="650710" y="209297"/>
                    </a:cubicBezTo>
                    <a:close/>
                  </a:path>
                </a:pathLst>
              </a:custGeom>
              <a:solidFill>
                <a:srgbClr val="B44F3B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 dirty="0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953457B6-905C-7FF6-3E8A-115CFACC3557}"/>
                  </a:ext>
                </a:extLst>
              </p:cNvPr>
              <p:cNvGrpSpPr/>
              <p:nvPr/>
            </p:nvGrpSpPr>
            <p:grpSpPr>
              <a:xfrm rot="4133893">
                <a:off x="63058" y="1247300"/>
                <a:ext cx="1424724" cy="1358022"/>
                <a:chOff x="4342268" y="2830532"/>
                <a:chExt cx="2537515" cy="2609889"/>
              </a:xfrm>
            </p:grpSpPr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B6CD35EB-B2ED-53DE-B2C5-CE231378D1DF}"/>
                    </a:ext>
                  </a:extLst>
                </p:cNvPr>
                <p:cNvSpPr/>
                <p:nvPr/>
              </p:nvSpPr>
              <p:spPr>
                <a:xfrm>
                  <a:off x="5066583" y="3278242"/>
                  <a:ext cx="1216227" cy="2162179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16227" h="2162179">
                      <a:moveTo>
                        <a:pt x="1216227" y="14178"/>
                      </a:moveTo>
                      <a:cubicBezTo>
                        <a:pt x="1147757" y="-116135"/>
                        <a:pt x="630922" y="687831"/>
                        <a:pt x="447600" y="955083"/>
                      </a:cubicBezTo>
                      <a:cubicBezTo>
                        <a:pt x="264278" y="1222335"/>
                        <a:pt x="184766" y="1416701"/>
                        <a:pt x="116296" y="1617692"/>
                      </a:cubicBezTo>
                      <a:cubicBezTo>
                        <a:pt x="47827" y="1818683"/>
                        <a:pt x="-55982" y="2185326"/>
                        <a:pt x="36783" y="2161030"/>
                      </a:cubicBezTo>
                      <a:cubicBezTo>
                        <a:pt x="129548" y="2136734"/>
                        <a:pt x="476313" y="1829727"/>
                        <a:pt x="672887" y="1471918"/>
                      </a:cubicBezTo>
                      <a:cubicBezTo>
                        <a:pt x="869461" y="1114109"/>
                        <a:pt x="1101375" y="539848"/>
                        <a:pt x="1216227" y="14178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16AF1090-1998-DCC5-51C5-08BAB6CF1507}"/>
                    </a:ext>
                  </a:extLst>
                </p:cNvPr>
                <p:cNvSpPr/>
                <p:nvPr/>
              </p:nvSpPr>
              <p:spPr>
                <a:xfrm rot="20269189">
                  <a:off x="5723810" y="3424725"/>
                  <a:ext cx="904466" cy="1869213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  <a:gd name="connsiteX0" fmla="*/ 1226658 w 1226658"/>
                    <a:gd name="connsiteY0" fmla="*/ 14178 h 2161581"/>
                    <a:gd name="connsiteX1" fmla="*/ 458031 w 1226658"/>
                    <a:gd name="connsiteY1" fmla="*/ 955083 h 2161581"/>
                    <a:gd name="connsiteX2" fmla="*/ 126727 w 1226658"/>
                    <a:gd name="connsiteY2" fmla="*/ 1617692 h 2161581"/>
                    <a:gd name="connsiteX3" fmla="*/ 47214 w 1226658"/>
                    <a:gd name="connsiteY3" fmla="*/ 2161030 h 2161581"/>
                    <a:gd name="connsiteX4" fmla="*/ 826246 w 1226658"/>
                    <a:gd name="connsiteY4" fmla="*/ 1518510 h 2161581"/>
                    <a:gd name="connsiteX5" fmla="*/ 1226658 w 1226658"/>
                    <a:gd name="connsiteY5" fmla="*/ 14178 h 2161581"/>
                    <a:gd name="connsiteX0" fmla="*/ 1128880 w 1128880"/>
                    <a:gd name="connsiteY0" fmla="*/ 14178 h 2192994"/>
                    <a:gd name="connsiteX1" fmla="*/ 360253 w 1128880"/>
                    <a:gd name="connsiteY1" fmla="*/ 955083 h 2192994"/>
                    <a:gd name="connsiteX2" fmla="*/ 28949 w 1128880"/>
                    <a:gd name="connsiteY2" fmla="*/ 1617692 h 2192994"/>
                    <a:gd name="connsiteX3" fmla="*/ 96125 w 1128880"/>
                    <a:gd name="connsiteY3" fmla="*/ 2192479 h 2192994"/>
                    <a:gd name="connsiteX4" fmla="*/ 728468 w 1128880"/>
                    <a:gd name="connsiteY4" fmla="*/ 1518510 h 2192994"/>
                    <a:gd name="connsiteX5" fmla="*/ 1128880 w 1128880"/>
                    <a:gd name="connsiteY5" fmla="*/ 14178 h 2192994"/>
                    <a:gd name="connsiteX0" fmla="*/ 1141625 w 1141625"/>
                    <a:gd name="connsiteY0" fmla="*/ 13386 h 2192192"/>
                    <a:gd name="connsiteX1" fmla="*/ 548523 w 1141625"/>
                    <a:gd name="connsiteY1" fmla="*/ 1007872 h 2192192"/>
                    <a:gd name="connsiteX2" fmla="*/ 41694 w 1141625"/>
                    <a:gd name="connsiteY2" fmla="*/ 1616900 h 2192192"/>
                    <a:gd name="connsiteX3" fmla="*/ 108870 w 1141625"/>
                    <a:gd name="connsiteY3" fmla="*/ 2191687 h 2192192"/>
                    <a:gd name="connsiteX4" fmla="*/ 741213 w 1141625"/>
                    <a:gd name="connsiteY4" fmla="*/ 1517718 h 2192192"/>
                    <a:gd name="connsiteX5" fmla="*/ 1141625 w 1141625"/>
                    <a:gd name="connsiteY5" fmla="*/ 13386 h 2192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41625" h="2192192">
                      <a:moveTo>
                        <a:pt x="1141625" y="13386"/>
                      </a:moveTo>
                      <a:cubicBezTo>
                        <a:pt x="1073155" y="-116927"/>
                        <a:pt x="731845" y="740620"/>
                        <a:pt x="548523" y="1007872"/>
                      </a:cubicBezTo>
                      <a:cubicBezTo>
                        <a:pt x="365201" y="1275124"/>
                        <a:pt x="114969" y="1419598"/>
                        <a:pt x="41694" y="1616900"/>
                      </a:cubicBezTo>
                      <a:cubicBezTo>
                        <a:pt x="-31581" y="1814202"/>
                        <a:pt x="-7716" y="2208217"/>
                        <a:pt x="108870" y="2191687"/>
                      </a:cubicBezTo>
                      <a:cubicBezTo>
                        <a:pt x="225456" y="2175157"/>
                        <a:pt x="569087" y="1880768"/>
                        <a:pt x="741213" y="1517718"/>
                      </a:cubicBezTo>
                      <a:cubicBezTo>
                        <a:pt x="913339" y="1154668"/>
                        <a:pt x="1026773" y="539056"/>
                        <a:pt x="1141625" y="13386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C70A8598-0E47-A821-E981-659793D05211}"/>
                    </a:ext>
                  </a:extLst>
                </p:cNvPr>
                <p:cNvSpPr/>
                <p:nvPr/>
              </p:nvSpPr>
              <p:spPr>
                <a:xfrm rot="19453404">
                  <a:off x="6132351" y="3384150"/>
                  <a:ext cx="747432" cy="1826512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  <a:gd name="connsiteX0" fmla="*/ 1216548 w 1216548"/>
                    <a:gd name="connsiteY0" fmla="*/ 12542 h 2160488"/>
                    <a:gd name="connsiteX1" fmla="*/ 458975 w 1216548"/>
                    <a:gd name="connsiteY1" fmla="*/ 1071566 h 2160488"/>
                    <a:gd name="connsiteX2" fmla="*/ 116617 w 1216548"/>
                    <a:gd name="connsiteY2" fmla="*/ 1616056 h 2160488"/>
                    <a:gd name="connsiteX3" fmla="*/ 37104 w 1216548"/>
                    <a:gd name="connsiteY3" fmla="*/ 2159394 h 2160488"/>
                    <a:gd name="connsiteX4" fmla="*/ 673208 w 1216548"/>
                    <a:gd name="connsiteY4" fmla="*/ 1470282 h 2160488"/>
                    <a:gd name="connsiteX5" fmla="*/ 1216548 w 1216548"/>
                    <a:gd name="connsiteY5" fmla="*/ 12542 h 2160488"/>
                    <a:gd name="connsiteX0" fmla="*/ 1233869 w 1233869"/>
                    <a:gd name="connsiteY0" fmla="*/ 12542 h 2161118"/>
                    <a:gd name="connsiteX1" fmla="*/ 476296 w 1233869"/>
                    <a:gd name="connsiteY1" fmla="*/ 1071566 h 2161118"/>
                    <a:gd name="connsiteX2" fmla="*/ 133938 w 1233869"/>
                    <a:gd name="connsiteY2" fmla="*/ 1616056 h 2161118"/>
                    <a:gd name="connsiteX3" fmla="*/ 54425 w 1233869"/>
                    <a:gd name="connsiteY3" fmla="*/ 2159394 h 2161118"/>
                    <a:gd name="connsiteX4" fmla="*/ 927235 w 1233869"/>
                    <a:gd name="connsiteY4" fmla="*/ 1430488 h 2161118"/>
                    <a:gd name="connsiteX5" fmla="*/ 1233869 w 1233869"/>
                    <a:gd name="connsiteY5" fmla="*/ 12542 h 2161118"/>
                    <a:gd name="connsiteX0" fmla="*/ 1136008 w 1136008"/>
                    <a:gd name="connsiteY0" fmla="*/ 12542 h 2089597"/>
                    <a:gd name="connsiteX1" fmla="*/ 378435 w 1136008"/>
                    <a:gd name="connsiteY1" fmla="*/ 1071566 h 2089597"/>
                    <a:gd name="connsiteX2" fmla="*/ 36077 w 1136008"/>
                    <a:gd name="connsiteY2" fmla="*/ 1616056 h 2089597"/>
                    <a:gd name="connsiteX3" fmla="*/ 99790 w 1136008"/>
                    <a:gd name="connsiteY3" fmla="*/ 2087584 h 2089597"/>
                    <a:gd name="connsiteX4" fmla="*/ 829374 w 1136008"/>
                    <a:gd name="connsiteY4" fmla="*/ 1430488 h 2089597"/>
                    <a:gd name="connsiteX5" fmla="*/ 1136008 w 1136008"/>
                    <a:gd name="connsiteY5" fmla="*/ 12542 h 2089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36008" h="2089597">
                      <a:moveTo>
                        <a:pt x="1136008" y="12542"/>
                      </a:moveTo>
                      <a:cubicBezTo>
                        <a:pt x="1067538" y="-117771"/>
                        <a:pt x="561757" y="804314"/>
                        <a:pt x="378435" y="1071566"/>
                      </a:cubicBezTo>
                      <a:cubicBezTo>
                        <a:pt x="195113" y="1338818"/>
                        <a:pt x="82518" y="1446720"/>
                        <a:pt x="36077" y="1616056"/>
                      </a:cubicBezTo>
                      <a:cubicBezTo>
                        <a:pt x="-10364" y="1785392"/>
                        <a:pt x="-32426" y="2118512"/>
                        <a:pt x="99790" y="2087584"/>
                      </a:cubicBezTo>
                      <a:cubicBezTo>
                        <a:pt x="232006" y="2056656"/>
                        <a:pt x="656671" y="1776328"/>
                        <a:pt x="829374" y="1430488"/>
                      </a:cubicBezTo>
                      <a:cubicBezTo>
                        <a:pt x="1002077" y="1084648"/>
                        <a:pt x="1021156" y="538212"/>
                        <a:pt x="1136008" y="12542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31FCB53B-B98D-F619-CD74-6FA7F2070012}"/>
                    </a:ext>
                  </a:extLst>
                </p:cNvPr>
                <p:cNvSpPr/>
                <p:nvPr/>
              </p:nvSpPr>
              <p:spPr>
                <a:xfrm rot="1507123">
                  <a:off x="4902150" y="3001133"/>
                  <a:ext cx="975940" cy="1841560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  <a:gd name="connsiteX0" fmla="*/ 1212196 w 1212196"/>
                    <a:gd name="connsiteY0" fmla="*/ 12333 h 2160272"/>
                    <a:gd name="connsiteX1" fmla="*/ 290230 w 1212196"/>
                    <a:gd name="connsiteY1" fmla="*/ 1088696 h 2160272"/>
                    <a:gd name="connsiteX2" fmla="*/ 112265 w 1212196"/>
                    <a:gd name="connsiteY2" fmla="*/ 1615847 h 2160272"/>
                    <a:gd name="connsiteX3" fmla="*/ 32752 w 1212196"/>
                    <a:gd name="connsiteY3" fmla="*/ 2159185 h 2160272"/>
                    <a:gd name="connsiteX4" fmla="*/ 668856 w 1212196"/>
                    <a:gd name="connsiteY4" fmla="*/ 1470073 h 2160272"/>
                    <a:gd name="connsiteX5" fmla="*/ 1212196 w 1212196"/>
                    <a:gd name="connsiteY5" fmla="*/ 12333 h 2160272"/>
                    <a:gd name="connsiteX0" fmla="*/ 1236398 w 1236398"/>
                    <a:gd name="connsiteY0" fmla="*/ 12464 h 2161956"/>
                    <a:gd name="connsiteX1" fmla="*/ 314432 w 1236398"/>
                    <a:gd name="connsiteY1" fmla="*/ 1088827 h 2161956"/>
                    <a:gd name="connsiteX2" fmla="*/ 59798 w 1236398"/>
                    <a:gd name="connsiteY2" fmla="*/ 1683708 h 2161956"/>
                    <a:gd name="connsiteX3" fmla="*/ 56954 w 1236398"/>
                    <a:gd name="connsiteY3" fmla="*/ 2159316 h 2161956"/>
                    <a:gd name="connsiteX4" fmla="*/ 693058 w 1236398"/>
                    <a:gd name="connsiteY4" fmla="*/ 1470204 h 2161956"/>
                    <a:gd name="connsiteX5" fmla="*/ 1236398 w 1236398"/>
                    <a:gd name="connsiteY5" fmla="*/ 12464 h 2161956"/>
                    <a:gd name="connsiteX0" fmla="*/ 1231840 w 1231840"/>
                    <a:gd name="connsiteY0" fmla="*/ 12464 h 2159761"/>
                    <a:gd name="connsiteX1" fmla="*/ 309874 w 1231840"/>
                    <a:gd name="connsiteY1" fmla="*/ 1088827 h 2159761"/>
                    <a:gd name="connsiteX2" fmla="*/ 55240 w 1231840"/>
                    <a:gd name="connsiteY2" fmla="*/ 1683708 h 2159761"/>
                    <a:gd name="connsiteX3" fmla="*/ 52396 w 1231840"/>
                    <a:gd name="connsiteY3" fmla="*/ 2159316 h 2159761"/>
                    <a:gd name="connsiteX4" fmla="*/ 625087 w 1231840"/>
                    <a:gd name="connsiteY4" fmla="*/ 1600819 h 2159761"/>
                    <a:gd name="connsiteX5" fmla="*/ 1231840 w 1231840"/>
                    <a:gd name="connsiteY5" fmla="*/ 12464 h 2159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1840" h="2159761">
                      <a:moveTo>
                        <a:pt x="1231840" y="12464"/>
                      </a:moveTo>
                      <a:cubicBezTo>
                        <a:pt x="1163370" y="-117849"/>
                        <a:pt x="505974" y="810286"/>
                        <a:pt x="309874" y="1088827"/>
                      </a:cubicBezTo>
                      <a:cubicBezTo>
                        <a:pt x="113774" y="1367368"/>
                        <a:pt x="98153" y="1505293"/>
                        <a:pt x="55240" y="1683708"/>
                      </a:cubicBezTo>
                      <a:cubicBezTo>
                        <a:pt x="12327" y="1862123"/>
                        <a:pt x="-42579" y="2173131"/>
                        <a:pt x="52396" y="2159316"/>
                      </a:cubicBezTo>
                      <a:cubicBezTo>
                        <a:pt x="147371" y="2145501"/>
                        <a:pt x="428513" y="1958628"/>
                        <a:pt x="625087" y="1600819"/>
                      </a:cubicBezTo>
                      <a:cubicBezTo>
                        <a:pt x="821661" y="1243010"/>
                        <a:pt x="1116988" y="538134"/>
                        <a:pt x="1231840" y="12464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69AA7157-BDA1-E1F4-5649-DFFE342FEB68}"/>
                    </a:ext>
                  </a:extLst>
                </p:cNvPr>
                <p:cNvSpPr/>
                <p:nvPr/>
              </p:nvSpPr>
              <p:spPr>
                <a:xfrm rot="3584359">
                  <a:off x="4887140" y="2530634"/>
                  <a:ext cx="800212" cy="1889955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16227" h="2162179">
                      <a:moveTo>
                        <a:pt x="1216227" y="14178"/>
                      </a:moveTo>
                      <a:cubicBezTo>
                        <a:pt x="1147757" y="-116135"/>
                        <a:pt x="630922" y="687831"/>
                        <a:pt x="447600" y="955083"/>
                      </a:cubicBezTo>
                      <a:cubicBezTo>
                        <a:pt x="264278" y="1222335"/>
                        <a:pt x="184766" y="1416701"/>
                        <a:pt x="116296" y="1617692"/>
                      </a:cubicBezTo>
                      <a:cubicBezTo>
                        <a:pt x="47827" y="1818683"/>
                        <a:pt x="-55982" y="2185326"/>
                        <a:pt x="36783" y="2161030"/>
                      </a:cubicBezTo>
                      <a:cubicBezTo>
                        <a:pt x="129548" y="2136734"/>
                        <a:pt x="476313" y="1829727"/>
                        <a:pt x="672887" y="1471918"/>
                      </a:cubicBezTo>
                      <a:cubicBezTo>
                        <a:pt x="869461" y="1114109"/>
                        <a:pt x="1101375" y="539848"/>
                        <a:pt x="1216227" y="14178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954A1271-1132-96BD-94E2-63E413CC36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266049" y="2830532"/>
                  <a:ext cx="371458" cy="47016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A72A7109-5ACE-86E2-A78B-5CCA8AF2F7EE}"/>
                  </a:ext>
                </a:extLst>
              </p:cNvPr>
              <p:cNvGrpSpPr/>
              <p:nvPr/>
            </p:nvGrpSpPr>
            <p:grpSpPr>
              <a:xfrm rot="11670143">
                <a:off x="1795271" y="1088687"/>
                <a:ext cx="1481433" cy="1306037"/>
                <a:chOff x="4342268" y="2830532"/>
                <a:chExt cx="2537515" cy="2609889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FA41EB6F-F462-F10B-FDAD-F724B8E42CF4}"/>
                    </a:ext>
                  </a:extLst>
                </p:cNvPr>
                <p:cNvSpPr/>
                <p:nvPr/>
              </p:nvSpPr>
              <p:spPr>
                <a:xfrm>
                  <a:off x="5066583" y="3278242"/>
                  <a:ext cx="1216227" cy="2162179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16227" h="2162179">
                      <a:moveTo>
                        <a:pt x="1216227" y="14178"/>
                      </a:moveTo>
                      <a:cubicBezTo>
                        <a:pt x="1147757" y="-116135"/>
                        <a:pt x="630922" y="687831"/>
                        <a:pt x="447600" y="955083"/>
                      </a:cubicBezTo>
                      <a:cubicBezTo>
                        <a:pt x="264278" y="1222335"/>
                        <a:pt x="184766" y="1416701"/>
                        <a:pt x="116296" y="1617692"/>
                      </a:cubicBezTo>
                      <a:cubicBezTo>
                        <a:pt x="47827" y="1818683"/>
                        <a:pt x="-55982" y="2185326"/>
                        <a:pt x="36783" y="2161030"/>
                      </a:cubicBezTo>
                      <a:cubicBezTo>
                        <a:pt x="129548" y="2136734"/>
                        <a:pt x="476313" y="1829727"/>
                        <a:pt x="672887" y="1471918"/>
                      </a:cubicBezTo>
                      <a:cubicBezTo>
                        <a:pt x="869461" y="1114109"/>
                        <a:pt x="1101375" y="539848"/>
                        <a:pt x="1216227" y="14178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7212C308-8737-9DDB-2EC3-107A88383360}"/>
                    </a:ext>
                  </a:extLst>
                </p:cNvPr>
                <p:cNvSpPr/>
                <p:nvPr/>
              </p:nvSpPr>
              <p:spPr>
                <a:xfrm rot="20269189">
                  <a:off x="5723810" y="3424725"/>
                  <a:ext cx="904466" cy="1869213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  <a:gd name="connsiteX0" fmla="*/ 1226658 w 1226658"/>
                    <a:gd name="connsiteY0" fmla="*/ 14178 h 2161581"/>
                    <a:gd name="connsiteX1" fmla="*/ 458031 w 1226658"/>
                    <a:gd name="connsiteY1" fmla="*/ 955083 h 2161581"/>
                    <a:gd name="connsiteX2" fmla="*/ 126727 w 1226658"/>
                    <a:gd name="connsiteY2" fmla="*/ 1617692 h 2161581"/>
                    <a:gd name="connsiteX3" fmla="*/ 47214 w 1226658"/>
                    <a:gd name="connsiteY3" fmla="*/ 2161030 h 2161581"/>
                    <a:gd name="connsiteX4" fmla="*/ 826246 w 1226658"/>
                    <a:gd name="connsiteY4" fmla="*/ 1518510 h 2161581"/>
                    <a:gd name="connsiteX5" fmla="*/ 1226658 w 1226658"/>
                    <a:gd name="connsiteY5" fmla="*/ 14178 h 2161581"/>
                    <a:gd name="connsiteX0" fmla="*/ 1128880 w 1128880"/>
                    <a:gd name="connsiteY0" fmla="*/ 14178 h 2192994"/>
                    <a:gd name="connsiteX1" fmla="*/ 360253 w 1128880"/>
                    <a:gd name="connsiteY1" fmla="*/ 955083 h 2192994"/>
                    <a:gd name="connsiteX2" fmla="*/ 28949 w 1128880"/>
                    <a:gd name="connsiteY2" fmla="*/ 1617692 h 2192994"/>
                    <a:gd name="connsiteX3" fmla="*/ 96125 w 1128880"/>
                    <a:gd name="connsiteY3" fmla="*/ 2192479 h 2192994"/>
                    <a:gd name="connsiteX4" fmla="*/ 728468 w 1128880"/>
                    <a:gd name="connsiteY4" fmla="*/ 1518510 h 2192994"/>
                    <a:gd name="connsiteX5" fmla="*/ 1128880 w 1128880"/>
                    <a:gd name="connsiteY5" fmla="*/ 14178 h 2192994"/>
                    <a:gd name="connsiteX0" fmla="*/ 1141625 w 1141625"/>
                    <a:gd name="connsiteY0" fmla="*/ 13386 h 2192192"/>
                    <a:gd name="connsiteX1" fmla="*/ 548523 w 1141625"/>
                    <a:gd name="connsiteY1" fmla="*/ 1007872 h 2192192"/>
                    <a:gd name="connsiteX2" fmla="*/ 41694 w 1141625"/>
                    <a:gd name="connsiteY2" fmla="*/ 1616900 h 2192192"/>
                    <a:gd name="connsiteX3" fmla="*/ 108870 w 1141625"/>
                    <a:gd name="connsiteY3" fmla="*/ 2191687 h 2192192"/>
                    <a:gd name="connsiteX4" fmla="*/ 741213 w 1141625"/>
                    <a:gd name="connsiteY4" fmla="*/ 1517718 h 2192192"/>
                    <a:gd name="connsiteX5" fmla="*/ 1141625 w 1141625"/>
                    <a:gd name="connsiteY5" fmla="*/ 13386 h 2192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41625" h="2192192">
                      <a:moveTo>
                        <a:pt x="1141625" y="13386"/>
                      </a:moveTo>
                      <a:cubicBezTo>
                        <a:pt x="1073155" y="-116927"/>
                        <a:pt x="731845" y="740620"/>
                        <a:pt x="548523" y="1007872"/>
                      </a:cubicBezTo>
                      <a:cubicBezTo>
                        <a:pt x="365201" y="1275124"/>
                        <a:pt x="114969" y="1419598"/>
                        <a:pt x="41694" y="1616900"/>
                      </a:cubicBezTo>
                      <a:cubicBezTo>
                        <a:pt x="-31581" y="1814202"/>
                        <a:pt x="-7716" y="2208217"/>
                        <a:pt x="108870" y="2191687"/>
                      </a:cubicBezTo>
                      <a:cubicBezTo>
                        <a:pt x="225456" y="2175157"/>
                        <a:pt x="569087" y="1880768"/>
                        <a:pt x="741213" y="1517718"/>
                      </a:cubicBezTo>
                      <a:cubicBezTo>
                        <a:pt x="913339" y="1154668"/>
                        <a:pt x="1026773" y="539056"/>
                        <a:pt x="1141625" y="13386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25054A65-A226-568A-46A4-6AF767720862}"/>
                    </a:ext>
                  </a:extLst>
                </p:cNvPr>
                <p:cNvSpPr/>
                <p:nvPr/>
              </p:nvSpPr>
              <p:spPr>
                <a:xfrm rot="19453404">
                  <a:off x="6132351" y="3384150"/>
                  <a:ext cx="747432" cy="1826512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  <a:gd name="connsiteX0" fmla="*/ 1216548 w 1216548"/>
                    <a:gd name="connsiteY0" fmla="*/ 12542 h 2160488"/>
                    <a:gd name="connsiteX1" fmla="*/ 458975 w 1216548"/>
                    <a:gd name="connsiteY1" fmla="*/ 1071566 h 2160488"/>
                    <a:gd name="connsiteX2" fmla="*/ 116617 w 1216548"/>
                    <a:gd name="connsiteY2" fmla="*/ 1616056 h 2160488"/>
                    <a:gd name="connsiteX3" fmla="*/ 37104 w 1216548"/>
                    <a:gd name="connsiteY3" fmla="*/ 2159394 h 2160488"/>
                    <a:gd name="connsiteX4" fmla="*/ 673208 w 1216548"/>
                    <a:gd name="connsiteY4" fmla="*/ 1470282 h 2160488"/>
                    <a:gd name="connsiteX5" fmla="*/ 1216548 w 1216548"/>
                    <a:gd name="connsiteY5" fmla="*/ 12542 h 2160488"/>
                    <a:gd name="connsiteX0" fmla="*/ 1233869 w 1233869"/>
                    <a:gd name="connsiteY0" fmla="*/ 12542 h 2161118"/>
                    <a:gd name="connsiteX1" fmla="*/ 476296 w 1233869"/>
                    <a:gd name="connsiteY1" fmla="*/ 1071566 h 2161118"/>
                    <a:gd name="connsiteX2" fmla="*/ 133938 w 1233869"/>
                    <a:gd name="connsiteY2" fmla="*/ 1616056 h 2161118"/>
                    <a:gd name="connsiteX3" fmla="*/ 54425 w 1233869"/>
                    <a:gd name="connsiteY3" fmla="*/ 2159394 h 2161118"/>
                    <a:gd name="connsiteX4" fmla="*/ 927235 w 1233869"/>
                    <a:gd name="connsiteY4" fmla="*/ 1430488 h 2161118"/>
                    <a:gd name="connsiteX5" fmla="*/ 1233869 w 1233869"/>
                    <a:gd name="connsiteY5" fmla="*/ 12542 h 2161118"/>
                    <a:gd name="connsiteX0" fmla="*/ 1136008 w 1136008"/>
                    <a:gd name="connsiteY0" fmla="*/ 12542 h 2089597"/>
                    <a:gd name="connsiteX1" fmla="*/ 378435 w 1136008"/>
                    <a:gd name="connsiteY1" fmla="*/ 1071566 h 2089597"/>
                    <a:gd name="connsiteX2" fmla="*/ 36077 w 1136008"/>
                    <a:gd name="connsiteY2" fmla="*/ 1616056 h 2089597"/>
                    <a:gd name="connsiteX3" fmla="*/ 99790 w 1136008"/>
                    <a:gd name="connsiteY3" fmla="*/ 2087584 h 2089597"/>
                    <a:gd name="connsiteX4" fmla="*/ 829374 w 1136008"/>
                    <a:gd name="connsiteY4" fmla="*/ 1430488 h 2089597"/>
                    <a:gd name="connsiteX5" fmla="*/ 1136008 w 1136008"/>
                    <a:gd name="connsiteY5" fmla="*/ 12542 h 2089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36008" h="2089597">
                      <a:moveTo>
                        <a:pt x="1136008" y="12542"/>
                      </a:moveTo>
                      <a:cubicBezTo>
                        <a:pt x="1067538" y="-117771"/>
                        <a:pt x="561757" y="804314"/>
                        <a:pt x="378435" y="1071566"/>
                      </a:cubicBezTo>
                      <a:cubicBezTo>
                        <a:pt x="195113" y="1338818"/>
                        <a:pt x="82518" y="1446720"/>
                        <a:pt x="36077" y="1616056"/>
                      </a:cubicBezTo>
                      <a:cubicBezTo>
                        <a:pt x="-10364" y="1785392"/>
                        <a:pt x="-32426" y="2118512"/>
                        <a:pt x="99790" y="2087584"/>
                      </a:cubicBezTo>
                      <a:cubicBezTo>
                        <a:pt x="232006" y="2056656"/>
                        <a:pt x="656671" y="1776328"/>
                        <a:pt x="829374" y="1430488"/>
                      </a:cubicBezTo>
                      <a:cubicBezTo>
                        <a:pt x="1002077" y="1084648"/>
                        <a:pt x="1021156" y="538212"/>
                        <a:pt x="1136008" y="12542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0972A368-FE05-C6C5-A5F6-A261DDD957F7}"/>
                    </a:ext>
                  </a:extLst>
                </p:cNvPr>
                <p:cNvSpPr/>
                <p:nvPr/>
              </p:nvSpPr>
              <p:spPr>
                <a:xfrm rot="1507123">
                  <a:off x="4902150" y="3001133"/>
                  <a:ext cx="975940" cy="1841560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  <a:gd name="connsiteX0" fmla="*/ 1212196 w 1212196"/>
                    <a:gd name="connsiteY0" fmla="*/ 12333 h 2160272"/>
                    <a:gd name="connsiteX1" fmla="*/ 290230 w 1212196"/>
                    <a:gd name="connsiteY1" fmla="*/ 1088696 h 2160272"/>
                    <a:gd name="connsiteX2" fmla="*/ 112265 w 1212196"/>
                    <a:gd name="connsiteY2" fmla="*/ 1615847 h 2160272"/>
                    <a:gd name="connsiteX3" fmla="*/ 32752 w 1212196"/>
                    <a:gd name="connsiteY3" fmla="*/ 2159185 h 2160272"/>
                    <a:gd name="connsiteX4" fmla="*/ 668856 w 1212196"/>
                    <a:gd name="connsiteY4" fmla="*/ 1470073 h 2160272"/>
                    <a:gd name="connsiteX5" fmla="*/ 1212196 w 1212196"/>
                    <a:gd name="connsiteY5" fmla="*/ 12333 h 2160272"/>
                    <a:gd name="connsiteX0" fmla="*/ 1236398 w 1236398"/>
                    <a:gd name="connsiteY0" fmla="*/ 12464 h 2161956"/>
                    <a:gd name="connsiteX1" fmla="*/ 314432 w 1236398"/>
                    <a:gd name="connsiteY1" fmla="*/ 1088827 h 2161956"/>
                    <a:gd name="connsiteX2" fmla="*/ 59798 w 1236398"/>
                    <a:gd name="connsiteY2" fmla="*/ 1683708 h 2161956"/>
                    <a:gd name="connsiteX3" fmla="*/ 56954 w 1236398"/>
                    <a:gd name="connsiteY3" fmla="*/ 2159316 h 2161956"/>
                    <a:gd name="connsiteX4" fmla="*/ 693058 w 1236398"/>
                    <a:gd name="connsiteY4" fmla="*/ 1470204 h 2161956"/>
                    <a:gd name="connsiteX5" fmla="*/ 1236398 w 1236398"/>
                    <a:gd name="connsiteY5" fmla="*/ 12464 h 2161956"/>
                    <a:gd name="connsiteX0" fmla="*/ 1231840 w 1231840"/>
                    <a:gd name="connsiteY0" fmla="*/ 12464 h 2159761"/>
                    <a:gd name="connsiteX1" fmla="*/ 309874 w 1231840"/>
                    <a:gd name="connsiteY1" fmla="*/ 1088827 h 2159761"/>
                    <a:gd name="connsiteX2" fmla="*/ 55240 w 1231840"/>
                    <a:gd name="connsiteY2" fmla="*/ 1683708 h 2159761"/>
                    <a:gd name="connsiteX3" fmla="*/ 52396 w 1231840"/>
                    <a:gd name="connsiteY3" fmla="*/ 2159316 h 2159761"/>
                    <a:gd name="connsiteX4" fmla="*/ 625087 w 1231840"/>
                    <a:gd name="connsiteY4" fmla="*/ 1600819 h 2159761"/>
                    <a:gd name="connsiteX5" fmla="*/ 1231840 w 1231840"/>
                    <a:gd name="connsiteY5" fmla="*/ 12464 h 2159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1840" h="2159761">
                      <a:moveTo>
                        <a:pt x="1231840" y="12464"/>
                      </a:moveTo>
                      <a:cubicBezTo>
                        <a:pt x="1163370" y="-117849"/>
                        <a:pt x="505974" y="810286"/>
                        <a:pt x="309874" y="1088827"/>
                      </a:cubicBezTo>
                      <a:cubicBezTo>
                        <a:pt x="113774" y="1367368"/>
                        <a:pt x="98153" y="1505293"/>
                        <a:pt x="55240" y="1683708"/>
                      </a:cubicBezTo>
                      <a:cubicBezTo>
                        <a:pt x="12327" y="1862123"/>
                        <a:pt x="-42579" y="2173131"/>
                        <a:pt x="52396" y="2159316"/>
                      </a:cubicBezTo>
                      <a:cubicBezTo>
                        <a:pt x="147371" y="2145501"/>
                        <a:pt x="428513" y="1958628"/>
                        <a:pt x="625087" y="1600819"/>
                      </a:cubicBezTo>
                      <a:cubicBezTo>
                        <a:pt x="821661" y="1243010"/>
                        <a:pt x="1116988" y="538134"/>
                        <a:pt x="1231840" y="12464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BC3ACDF4-2125-4309-1EC1-7549636EB8E0}"/>
                    </a:ext>
                  </a:extLst>
                </p:cNvPr>
                <p:cNvSpPr/>
                <p:nvPr/>
              </p:nvSpPr>
              <p:spPr>
                <a:xfrm rot="3584359">
                  <a:off x="4887140" y="2530634"/>
                  <a:ext cx="800212" cy="1889955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16227" h="2162179">
                      <a:moveTo>
                        <a:pt x="1216227" y="14178"/>
                      </a:moveTo>
                      <a:cubicBezTo>
                        <a:pt x="1147757" y="-116135"/>
                        <a:pt x="630922" y="687831"/>
                        <a:pt x="447600" y="955083"/>
                      </a:cubicBezTo>
                      <a:cubicBezTo>
                        <a:pt x="264278" y="1222335"/>
                        <a:pt x="184766" y="1416701"/>
                        <a:pt x="116296" y="1617692"/>
                      </a:cubicBezTo>
                      <a:cubicBezTo>
                        <a:pt x="47827" y="1818683"/>
                        <a:pt x="-55982" y="2185326"/>
                        <a:pt x="36783" y="2161030"/>
                      </a:cubicBezTo>
                      <a:cubicBezTo>
                        <a:pt x="129548" y="2136734"/>
                        <a:pt x="476313" y="1829727"/>
                        <a:pt x="672887" y="1471918"/>
                      </a:cubicBezTo>
                      <a:cubicBezTo>
                        <a:pt x="869461" y="1114109"/>
                        <a:pt x="1101375" y="539848"/>
                        <a:pt x="1216227" y="14178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4E795B39-DC4D-A23E-D371-9958FE2418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266049" y="2830532"/>
                  <a:ext cx="371458" cy="47016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B82B040-BCFC-545C-23FD-C2D76F5B6BD3}"/>
                </a:ext>
              </a:extLst>
            </p:cNvPr>
            <p:cNvGrpSpPr/>
            <p:nvPr/>
          </p:nvGrpSpPr>
          <p:grpSpPr>
            <a:xfrm>
              <a:off x="7027982" y="4540003"/>
              <a:ext cx="774804" cy="925643"/>
              <a:chOff x="96409" y="1088687"/>
              <a:chExt cx="3180295" cy="4059033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BB52E47-AF09-51D3-816A-3F06C5302190}"/>
                  </a:ext>
                </a:extLst>
              </p:cNvPr>
              <p:cNvSpPr/>
              <p:nvPr/>
            </p:nvSpPr>
            <p:spPr>
              <a:xfrm>
                <a:off x="1616501" y="2184293"/>
                <a:ext cx="196138" cy="1704322"/>
              </a:xfrm>
              <a:prstGeom prst="rect">
                <a:avLst/>
              </a:prstGeom>
              <a:solidFill>
                <a:srgbClr val="D8B49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CC39D620-90B8-E0A1-C04C-98E2834F332C}"/>
                  </a:ext>
                </a:extLst>
              </p:cNvPr>
              <p:cNvSpPr/>
              <p:nvPr/>
            </p:nvSpPr>
            <p:spPr>
              <a:xfrm>
                <a:off x="715617" y="3841683"/>
                <a:ext cx="952121" cy="1306037"/>
              </a:xfrm>
              <a:custGeom>
                <a:avLst/>
                <a:gdLst>
                  <a:gd name="connsiteX0" fmla="*/ 583894 w 969484"/>
                  <a:gd name="connsiteY0" fmla="*/ 165253 h 1542362"/>
                  <a:gd name="connsiteX1" fmla="*/ 110169 w 969484"/>
                  <a:gd name="connsiteY1" fmla="*/ 694063 h 1542362"/>
                  <a:gd name="connsiteX2" fmla="*/ 0 w 969484"/>
                  <a:gd name="connsiteY2" fmla="*/ 1322024 h 1542362"/>
                  <a:gd name="connsiteX3" fmla="*/ 209321 w 969484"/>
                  <a:gd name="connsiteY3" fmla="*/ 1542362 h 1542362"/>
                  <a:gd name="connsiteX4" fmla="*/ 969484 w 969484"/>
                  <a:gd name="connsiteY4" fmla="*/ 638978 h 1542362"/>
                  <a:gd name="connsiteX5" fmla="*/ 914400 w 969484"/>
                  <a:gd name="connsiteY5" fmla="*/ 0 h 1542362"/>
                  <a:gd name="connsiteX6" fmla="*/ 583894 w 969484"/>
                  <a:gd name="connsiteY6" fmla="*/ 165253 h 1542362"/>
                  <a:gd name="connsiteX0" fmla="*/ 583894 w 969484"/>
                  <a:gd name="connsiteY0" fmla="*/ 189595 h 1566704"/>
                  <a:gd name="connsiteX1" fmla="*/ 110169 w 969484"/>
                  <a:gd name="connsiteY1" fmla="*/ 718405 h 1566704"/>
                  <a:gd name="connsiteX2" fmla="*/ 0 w 969484"/>
                  <a:gd name="connsiteY2" fmla="*/ 1346366 h 1566704"/>
                  <a:gd name="connsiteX3" fmla="*/ 209321 w 969484"/>
                  <a:gd name="connsiteY3" fmla="*/ 1566704 h 1566704"/>
                  <a:gd name="connsiteX4" fmla="*/ 969484 w 969484"/>
                  <a:gd name="connsiteY4" fmla="*/ 663320 h 1566704"/>
                  <a:gd name="connsiteX5" fmla="*/ 914400 w 969484"/>
                  <a:gd name="connsiteY5" fmla="*/ 24342 h 1566704"/>
                  <a:gd name="connsiteX6" fmla="*/ 583894 w 969484"/>
                  <a:gd name="connsiteY6" fmla="*/ 189595 h 1566704"/>
                  <a:gd name="connsiteX0" fmla="*/ 583894 w 969484"/>
                  <a:gd name="connsiteY0" fmla="*/ 189595 h 1566704"/>
                  <a:gd name="connsiteX1" fmla="*/ 110169 w 969484"/>
                  <a:gd name="connsiteY1" fmla="*/ 718405 h 1566704"/>
                  <a:gd name="connsiteX2" fmla="*/ 0 w 969484"/>
                  <a:gd name="connsiteY2" fmla="*/ 1346366 h 1566704"/>
                  <a:gd name="connsiteX3" fmla="*/ 209321 w 969484"/>
                  <a:gd name="connsiteY3" fmla="*/ 1566704 h 1566704"/>
                  <a:gd name="connsiteX4" fmla="*/ 969484 w 969484"/>
                  <a:gd name="connsiteY4" fmla="*/ 663320 h 1566704"/>
                  <a:gd name="connsiteX5" fmla="*/ 914400 w 969484"/>
                  <a:gd name="connsiteY5" fmla="*/ 24342 h 1566704"/>
                  <a:gd name="connsiteX6" fmla="*/ 583894 w 969484"/>
                  <a:gd name="connsiteY6" fmla="*/ 189595 h 1566704"/>
                  <a:gd name="connsiteX0" fmla="*/ 592400 w 977990"/>
                  <a:gd name="connsiteY0" fmla="*/ 189595 h 1609802"/>
                  <a:gd name="connsiteX1" fmla="*/ 118675 w 977990"/>
                  <a:gd name="connsiteY1" fmla="*/ 718405 h 1609802"/>
                  <a:gd name="connsiteX2" fmla="*/ 8506 w 977990"/>
                  <a:gd name="connsiteY2" fmla="*/ 1346366 h 1609802"/>
                  <a:gd name="connsiteX3" fmla="*/ 217827 w 977990"/>
                  <a:gd name="connsiteY3" fmla="*/ 1566704 h 1609802"/>
                  <a:gd name="connsiteX4" fmla="*/ 977990 w 977990"/>
                  <a:gd name="connsiteY4" fmla="*/ 663320 h 1609802"/>
                  <a:gd name="connsiteX5" fmla="*/ 922906 w 977990"/>
                  <a:gd name="connsiteY5" fmla="*/ 24342 h 1609802"/>
                  <a:gd name="connsiteX6" fmla="*/ 592400 w 977990"/>
                  <a:gd name="connsiteY6" fmla="*/ 189595 h 1609802"/>
                  <a:gd name="connsiteX0" fmla="*/ 592400 w 1090632"/>
                  <a:gd name="connsiteY0" fmla="*/ 189595 h 1609802"/>
                  <a:gd name="connsiteX1" fmla="*/ 118675 w 1090632"/>
                  <a:gd name="connsiteY1" fmla="*/ 718405 h 1609802"/>
                  <a:gd name="connsiteX2" fmla="*/ 8506 w 1090632"/>
                  <a:gd name="connsiteY2" fmla="*/ 1346366 h 1609802"/>
                  <a:gd name="connsiteX3" fmla="*/ 217827 w 1090632"/>
                  <a:gd name="connsiteY3" fmla="*/ 1566704 h 1609802"/>
                  <a:gd name="connsiteX4" fmla="*/ 977990 w 1090632"/>
                  <a:gd name="connsiteY4" fmla="*/ 663320 h 1609802"/>
                  <a:gd name="connsiteX5" fmla="*/ 922906 w 1090632"/>
                  <a:gd name="connsiteY5" fmla="*/ 24342 h 1609802"/>
                  <a:gd name="connsiteX6" fmla="*/ 592400 w 1090632"/>
                  <a:gd name="connsiteY6" fmla="*/ 189595 h 1609802"/>
                  <a:gd name="connsiteX0" fmla="*/ 592400 w 1030269"/>
                  <a:gd name="connsiteY0" fmla="*/ 189595 h 1609802"/>
                  <a:gd name="connsiteX1" fmla="*/ 118675 w 1030269"/>
                  <a:gd name="connsiteY1" fmla="*/ 718405 h 1609802"/>
                  <a:gd name="connsiteX2" fmla="*/ 8506 w 1030269"/>
                  <a:gd name="connsiteY2" fmla="*/ 1346366 h 1609802"/>
                  <a:gd name="connsiteX3" fmla="*/ 217827 w 1030269"/>
                  <a:gd name="connsiteY3" fmla="*/ 1566704 h 1609802"/>
                  <a:gd name="connsiteX4" fmla="*/ 977990 w 1030269"/>
                  <a:gd name="connsiteY4" fmla="*/ 663320 h 1609802"/>
                  <a:gd name="connsiteX5" fmla="*/ 922906 w 1030269"/>
                  <a:gd name="connsiteY5" fmla="*/ 24342 h 1609802"/>
                  <a:gd name="connsiteX6" fmla="*/ 592400 w 1030269"/>
                  <a:gd name="connsiteY6" fmla="*/ 189595 h 1609802"/>
                  <a:gd name="connsiteX0" fmla="*/ 584534 w 1022403"/>
                  <a:gd name="connsiteY0" fmla="*/ 191960 h 1601502"/>
                  <a:gd name="connsiteX1" fmla="*/ 254029 w 1022403"/>
                  <a:gd name="connsiteY1" fmla="*/ 841955 h 1601502"/>
                  <a:gd name="connsiteX2" fmla="*/ 640 w 1022403"/>
                  <a:gd name="connsiteY2" fmla="*/ 1348731 h 1601502"/>
                  <a:gd name="connsiteX3" fmla="*/ 209961 w 1022403"/>
                  <a:gd name="connsiteY3" fmla="*/ 1569069 h 1601502"/>
                  <a:gd name="connsiteX4" fmla="*/ 970124 w 1022403"/>
                  <a:gd name="connsiteY4" fmla="*/ 665685 h 1601502"/>
                  <a:gd name="connsiteX5" fmla="*/ 915040 w 1022403"/>
                  <a:gd name="connsiteY5" fmla="*/ 26707 h 1601502"/>
                  <a:gd name="connsiteX6" fmla="*/ 584534 w 1022403"/>
                  <a:gd name="connsiteY6" fmla="*/ 191960 h 1601502"/>
                  <a:gd name="connsiteX0" fmla="*/ 628601 w 1020884"/>
                  <a:gd name="connsiteY0" fmla="*/ 358232 h 1580487"/>
                  <a:gd name="connsiteX1" fmla="*/ 254029 w 1020884"/>
                  <a:gd name="connsiteY1" fmla="*/ 820940 h 1580487"/>
                  <a:gd name="connsiteX2" fmla="*/ 640 w 1020884"/>
                  <a:gd name="connsiteY2" fmla="*/ 1327716 h 1580487"/>
                  <a:gd name="connsiteX3" fmla="*/ 209961 w 1020884"/>
                  <a:gd name="connsiteY3" fmla="*/ 1548054 h 1580487"/>
                  <a:gd name="connsiteX4" fmla="*/ 970124 w 1020884"/>
                  <a:gd name="connsiteY4" fmla="*/ 644670 h 1580487"/>
                  <a:gd name="connsiteX5" fmla="*/ 915040 w 1020884"/>
                  <a:gd name="connsiteY5" fmla="*/ 5692 h 1580487"/>
                  <a:gd name="connsiteX6" fmla="*/ 628601 w 1020884"/>
                  <a:gd name="connsiteY6" fmla="*/ 358232 h 1580487"/>
                  <a:gd name="connsiteX0" fmla="*/ 628601 w 1036605"/>
                  <a:gd name="connsiteY0" fmla="*/ 208134 h 1430389"/>
                  <a:gd name="connsiteX1" fmla="*/ 254029 w 1036605"/>
                  <a:gd name="connsiteY1" fmla="*/ 670842 h 1430389"/>
                  <a:gd name="connsiteX2" fmla="*/ 640 w 1036605"/>
                  <a:gd name="connsiteY2" fmla="*/ 1177618 h 1430389"/>
                  <a:gd name="connsiteX3" fmla="*/ 209961 w 1036605"/>
                  <a:gd name="connsiteY3" fmla="*/ 1397956 h 1430389"/>
                  <a:gd name="connsiteX4" fmla="*/ 970124 w 1036605"/>
                  <a:gd name="connsiteY4" fmla="*/ 494572 h 1430389"/>
                  <a:gd name="connsiteX5" fmla="*/ 959108 w 1036605"/>
                  <a:gd name="connsiteY5" fmla="*/ 9830 h 1430389"/>
                  <a:gd name="connsiteX6" fmla="*/ 628601 w 1036605"/>
                  <a:gd name="connsiteY6" fmla="*/ 208134 h 1430389"/>
                  <a:gd name="connsiteX0" fmla="*/ 628601 w 982021"/>
                  <a:gd name="connsiteY0" fmla="*/ 209297 h 1431552"/>
                  <a:gd name="connsiteX1" fmla="*/ 254029 w 982021"/>
                  <a:gd name="connsiteY1" fmla="*/ 672005 h 1431552"/>
                  <a:gd name="connsiteX2" fmla="*/ 640 w 982021"/>
                  <a:gd name="connsiteY2" fmla="*/ 1178781 h 1431552"/>
                  <a:gd name="connsiteX3" fmla="*/ 209961 w 982021"/>
                  <a:gd name="connsiteY3" fmla="*/ 1399119 h 1431552"/>
                  <a:gd name="connsiteX4" fmla="*/ 870972 w 982021"/>
                  <a:gd name="connsiteY4" fmla="*/ 517769 h 1431552"/>
                  <a:gd name="connsiteX5" fmla="*/ 959108 w 982021"/>
                  <a:gd name="connsiteY5" fmla="*/ 10993 h 1431552"/>
                  <a:gd name="connsiteX6" fmla="*/ 628601 w 982021"/>
                  <a:gd name="connsiteY6" fmla="*/ 209297 h 1431552"/>
                  <a:gd name="connsiteX0" fmla="*/ 650710 w 1008907"/>
                  <a:gd name="connsiteY0" fmla="*/ 209297 h 1482414"/>
                  <a:gd name="connsiteX1" fmla="*/ 276138 w 1008907"/>
                  <a:gd name="connsiteY1" fmla="*/ 672005 h 1482414"/>
                  <a:gd name="connsiteX2" fmla="*/ 22749 w 1008907"/>
                  <a:gd name="connsiteY2" fmla="*/ 1178781 h 1482414"/>
                  <a:gd name="connsiteX3" fmla="*/ 121902 w 1008907"/>
                  <a:gd name="connsiteY3" fmla="*/ 1454203 h 1482414"/>
                  <a:gd name="connsiteX4" fmla="*/ 893081 w 1008907"/>
                  <a:gd name="connsiteY4" fmla="*/ 517769 h 1482414"/>
                  <a:gd name="connsiteX5" fmla="*/ 981217 w 1008907"/>
                  <a:gd name="connsiteY5" fmla="*/ 10993 h 1482414"/>
                  <a:gd name="connsiteX6" fmla="*/ 650710 w 1008907"/>
                  <a:gd name="connsiteY6" fmla="*/ 209297 h 148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8907" h="1482414">
                    <a:moveTo>
                      <a:pt x="650710" y="209297"/>
                    </a:moveTo>
                    <a:cubicBezTo>
                      <a:pt x="533197" y="319466"/>
                      <a:pt x="380798" y="510424"/>
                      <a:pt x="276138" y="672005"/>
                    </a:cubicBezTo>
                    <a:cubicBezTo>
                      <a:pt x="171478" y="833586"/>
                      <a:pt x="48455" y="1048415"/>
                      <a:pt x="22749" y="1178781"/>
                    </a:cubicBezTo>
                    <a:cubicBezTo>
                      <a:pt x="-2957" y="1309147"/>
                      <a:pt x="-39679" y="1568044"/>
                      <a:pt x="121902" y="1454203"/>
                    </a:cubicBezTo>
                    <a:cubicBezTo>
                      <a:pt x="375290" y="1153075"/>
                      <a:pt x="749862" y="758304"/>
                      <a:pt x="893081" y="517769"/>
                    </a:cubicBezTo>
                    <a:cubicBezTo>
                      <a:pt x="1036300" y="277234"/>
                      <a:pt x="1021612" y="62405"/>
                      <a:pt x="981217" y="10993"/>
                    </a:cubicBezTo>
                    <a:cubicBezTo>
                      <a:pt x="940822" y="-40419"/>
                      <a:pt x="768223" y="99128"/>
                      <a:pt x="650710" y="209297"/>
                    </a:cubicBezTo>
                    <a:close/>
                  </a:path>
                </a:pathLst>
              </a:custGeom>
              <a:solidFill>
                <a:srgbClr val="B44F3B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 dirty="0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45799A47-1BF5-0D52-DAE9-6E27D1E751ED}"/>
                  </a:ext>
                </a:extLst>
              </p:cNvPr>
              <p:cNvSpPr/>
              <p:nvPr/>
            </p:nvSpPr>
            <p:spPr>
              <a:xfrm rot="17197830">
                <a:off x="1807046" y="3779364"/>
                <a:ext cx="915674" cy="1358022"/>
              </a:xfrm>
              <a:custGeom>
                <a:avLst/>
                <a:gdLst>
                  <a:gd name="connsiteX0" fmla="*/ 583894 w 969484"/>
                  <a:gd name="connsiteY0" fmla="*/ 165253 h 1542362"/>
                  <a:gd name="connsiteX1" fmla="*/ 110169 w 969484"/>
                  <a:gd name="connsiteY1" fmla="*/ 694063 h 1542362"/>
                  <a:gd name="connsiteX2" fmla="*/ 0 w 969484"/>
                  <a:gd name="connsiteY2" fmla="*/ 1322024 h 1542362"/>
                  <a:gd name="connsiteX3" fmla="*/ 209321 w 969484"/>
                  <a:gd name="connsiteY3" fmla="*/ 1542362 h 1542362"/>
                  <a:gd name="connsiteX4" fmla="*/ 969484 w 969484"/>
                  <a:gd name="connsiteY4" fmla="*/ 638978 h 1542362"/>
                  <a:gd name="connsiteX5" fmla="*/ 914400 w 969484"/>
                  <a:gd name="connsiteY5" fmla="*/ 0 h 1542362"/>
                  <a:gd name="connsiteX6" fmla="*/ 583894 w 969484"/>
                  <a:gd name="connsiteY6" fmla="*/ 165253 h 1542362"/>
                  <a:gd name="connsiteX0" fmla="*/ 583894 w 969484"/>
                  <a:gd name="connsiteY0" fmla="*/ 189595 h 1566704"/>
                  <a:gd name="connsiteX1" fmla="*/ 110169 w 969484"/>
                  <a:gd name="connsiteY1" fmla="*/ 718405 h 1566704"/>
                  <a:gd name="connsiteX2" fmla="*/ 0 w 969484"/>
                  <a:gd name="connsiteY2" fmla="*/ 1346366 h 1566704"/>
                  <a:gd name="connsiteX3" fmla="*/ 209321 w 969484"/>
                  <a:gd name="connsiteY3" fmla="*/ 1566704 h 1566704"/>
                  <a:gd name="connsiteX4" fmla="*/ 969484 w 969484"/>
                  <a:gd name="connsiteY4" fmla="*/ 663320 h 1566704"/>
                  <a:gd name="connsiteX5" fmla="*/ 914400 w 969484"/>
                  <a:gd name="connsiteY5" fmla="*/ 24342 h 1566704"/>
                  <a:gd name="connsiteX6" fmla="*/ 583894 w 969484"/>
                  <a:gd name="connsiteY6" fmla="*/ 189595 h 1566704"/>
                  <a:gd name="connsiteX0" fmla="*/ 583894 w 969484"/>
                  <a:gd name="connsiteY0" fmla="*/ 189595 h 1566704"/>
                  <a:gd name="connsiteX1" fmla="*/ 110169 w 969484"/>
                  <a:gd name="connsiteY1" fmla="*/ 718405 h 1566704"/>
                  <a:gd name="connsiteX2" fmla="*/ 0 w 969484"/>
                  <a:gd name="connsiteY2" fmla="*/ 1346366 h 1566704"/>
                  <a:gd name="connsiteX3" fmla="*/ 209321 w 969484"/>
                  <a:gd name="connsiteY3" fmla="*/ 1566704 h 1566704"/>
                  <a:gd name="connsiteX4" fmla="*/ 969484 w 969484"/>
                  <a:gd name="connsiteY4" fmla="*/ 663320 h 1566704"/>
                  <a:gd name="connsiteX5" fmla="*/ 914400 w 969484"/>
                  <a:gd name="connsiteY5" fmla="*/ 24342 h 1566704"/>
                  <a:gd name="connsiteX6" fmla="*/ 583894 w 969484"/>
                  <a:gd name="connsiteY6" fmla="*/ 189595 h 1566704"/>
                  <a:gd name="connsiteX0" fmla="*/ 592400 w 977990"/>
                  <a:gd name="connsiteY0" fmla="*/ 189595 h 1609802"/>
                  <a:gd name="connsiteX1" fmla="*/ 118675 w 977990"/>
                  <a:gd name="connsiteY1" fmla="*/ 718405 h 1609802"/>
                  <a:gd name="connsiteX2" fmla="*/ 8506 w 977990"/>
                  <a:gd name="connsiteY2" fmla="*/ 1346366 h 1609802"/>
                  <a:gd name="connsiteX3" fmla="*/ 217827 w 977990"/>
                  <a:gd name="connsiteY3" fmla="*/ 1566704 h 1609802"/>
                  <a:gd name="connsiteX4" fmla="*/ 977990 w 977990"/>
                  <a:gd name="connsiteY4" fmla="*/ 663320 h 1609802"/>
                  <a:gd name="connsiteX5" fmla="*/ 922906 w 977990"/>
                  <a:gd name="connsiteY5" fmla="*/ 24342 h 1609802"/>
                  <a:gd name="connsiteX6" fmla="*/ 592400 w 977990"/>
                  <a:gd name="connsiteY6" fmla="*/ 189595 h 1609802"/>
                  <a:gd name="connsiteX0" fmla="*/ 592400 w 1090632"/>
                  <a:gd name="connsiteY0" fmla="*/ 189595 h 1609802"/>
                  <a:gd name="connsiteX1" fmla="*/ 118675 w 1090632"/>
                  <a:gd name="connsiteY1" fmla="*/ 718405 h 1609802"/>
                  <a:gd name="connsiteX2" fmla="*/ 8506 w 1090632"/>
                  <a:gd name="connsiteY2" fmla="*/ 1346366 h 1609802"/>
                  <a:gd name="connsiteX3" fmla="*/ 217827 w 1090632"/>
                  <a:gd name="connsiteY3" fmla="*/ 1566704 h 1609802"/>
                  <a:gd name="connsiteX4" fmla="*/ 977990 w 1090632"/>
                  <a:gd name="connsiteY4" fmla="*/ 663320 h 1609802"/>
                  <a:gd name="connsiteX5" fmla="*/ 922906 w 1090632"/>
                  <a:gd name="connsiteY5" fmla="*/ 24342 h 1609802"/>
                  <a:gd name="connsiteX6" fmla="*/ 592400 w 1090632"/>
                  <a:gd name="connsiteY6" fmla="*/ 189595 h 1609802"/>
                  <a:gd name="connsiteX0" fmla="*/ 592400 w 1030269"/>
                  <a:gd name="connsiteY0" fmla="*/ 189595 h 1609802"/>
                  <a:gd name="connsiteX1" fmla="*/ 118675 w 1030269"/>
                  <a:gd name="connsiteY1" fmla="*/ 718405 h 1609802"/>
                  <a:gd name="connsiteX2" fmla="*/ 8506 w 1030269"/>
                  <a:gd name="connsiteY2" fmla="*/ 1346366 h 1609802"/>
                  <a:gd name="connsiteX3" fmla="*/ 217827 w 1030269"/>
                  <a:gd name="connsiteY3" fmla="*/ 1566704 h 1609802"/>
                  <a:gd name="connsiteX4" fmla="*/ 977990 w 1030269"/>
                  <a:gd name="connsiteY4" fmla="*/ 663320 h 1609802"/>
                  <a:gd name="connsiteX5" fmla="*/ 922906 w 1030269"/>
                  <a:gd name="connsiteY5" fmla="*/ 24342 h 1609802"/>
                  <a:gd name="connsiteX6" fmla="*/ 592400 w 1030269"/>
                  <a:gd name="connsiteY6" fmla="*/ 189595 h 1609802"/>
                  <a:gd name="connsiteX0" fmla="*/ 584534 w 1022403"/>
                  <a:gd name="connsiteY0" fmla="*/ 191960 h 1601502"/>
                  <a:gd name="connsiteX1" fmla="*/ 254029 w 1022403"/>
                  <a:gd name="connsiteY1" fmla="*/ 841955 h 1601502"/>
                  <a:gd name="connsiteX2" fmla="*/ 640 w 1022403"/>
                  <a:gd name="connsiteY2" fmla="*/ 1348731 h 1601502"/>
                  <a:gd name="connsiteX3" fmla="*/ 209961 w 1022403"/>
                  <a:gd name="connsiteY3" fmla="*/ 1569069 h 1601502"/>
                  <a:gd name="connsiteX4" fmla="*/ 970124 w 1022403"/>
                  <a:gd name="connsiteY4" fmla="*/ 665685 h 1601502"/>
                  <a:gd name="connsiteX5" fmla="*/ 915040 w 1022403"/>
                  <a:gd name="connsiteY5" fmla="*/ 26707 h 1601502"/>
                  <a:gd name="connsiteX6" fmla="*/ 584534 w 1022403"/>
                  <a:gd name="connsiteY6" fmla="*/ 191960 h 1601502"/>
                  <a:gd name="connsiteX0" fmla="*/ 628601 w 1020884"/>
                  <a:gd name="connsiteY0" fmla="*/ 358232 h 1580487"/>
                  <a:gd name="connsiteX1" fmla="*/ 254029 w 1020884"/>
                  <a:gd name="connsiteY1" fmla="*/ 820940 h 1580487"/>
                  <a:gd name="connsiteX2" fmla="*/ 640 w 1020884"/>
                  <a:gd name="connsiteY2" fmla="*/ 1327716 h 1580487"/>
                  <a:gd name="connsiteX3" fmla="*/ 209961 w 1020884"/>
                  <a:gd name="connsiteY3" fmla="*/ 1548054 h 1580487"/>
                  <a:gd name="connsiteX4" fmla="*/ 970124 w 1020884"/>
                  <a:gd name="connsiteY4" fmla="*/ 644670 h 1580487"/>
                  <a:gd name="connsiteX5" fmla="*/ 915040 w 1020884"/>
                  <a:gd name="connsiteY5" fmla="*/ 5692 h 1580487"/>
                  <a:gd name="connsiteX6" fmla="*/ 628601 w 1020884"/>
                  <a:gd name="connsiteY6" fmla="*/ 358232 h 1580487"/>
                  <a:gd name="connsiteX0" fmla="*/ 628601 w 1036605"/>
                  <a:gd name="connsiteY0" fmla="*/ 208134 h 1430389"/>
                  <a:gd name="connsiteX1" fmla="*/ 254029 w 1036605"/>
                  <a:gd name="connsiteY1" fmla="*/ 670842 h 1430389"/>
                  <a:gd name="connsiteX2" fmla="*/ 640 w 1036605"/>
                  <a:gd name="connsiteY2" fmla="*/ 1177618 h 1430389"/>
                  <a:gd name="connsiteX3" fmla="*/ 209961 w 1036605"/>
                  <a:gd name="connsiteY3" fmla="*/ 1397956 h 1430389"/>
                  <a:gd name="connsiteX4" fmla="*/ 970124 w 1036605"/>
                  <a:gd name="connsiteY4" fmla="*/ 494572 h 1430389"/>
                  <a:gd name="connsiteX5" fmla="*/ 959108 w 1036605"/>
                  <a:gd name="connsiteY5" fmla="*/ 9830 h 1430389"/>
                  <a:gd name="connsiteX6" fmla="*/ 628601 w 1036605"/>
                  <a:gd name="connsiteY6" fmla="*/ 208134 h 1430389"/>
                  <a:gd name="connsiteX0" fmla="*/ 628601 w 982021"/>
                  <a:gd name="connsiteY0" fmla="*/ 209297 h 1431552"/>
                  <a:gd name="connsiteX1" fmla="*/ 254029 w 982021"/>
                  <a:gd name="connsiteY1" fmla="*/ 672005 h 1431552"/>
                  <a:gd name="connsiteX2" fmla="*/ 640 w 982021"/>
                  <a:gd name="connsiteY2" fmla="*/ 1178781 h 1431552"/>
                  <a:gd name="connsiteX3" fmla="*/ 209961 w 982021"/>
                  <a:gd name="connsiteY3" fmla="*/ 1399119 h 1431552"/>
                  <a:gd name="connsiteX4" fmla="*/ 870972 w 982021"/>
                  <a:gd name="connsiteY4" fmla="*/ 517769 h 1431552"/>
                  <a:gd name="connsiteX5" fmla="*/ 959108 w 982021"/>
                  <a:gd name="connsiteY5" fmla="*/ 10993 h 1431552"/>
                  <a:gd name="connsiteX6" fmla="*/ 628601 w 982021"/>
                  <a:gd name="connsiteY6" fmla="*/ 209297 h 1431552"/>
                  <a:gd name="connsiteX0" fmla="*/ 650710 w 1008907"/>
                  <a:gd name="connsiteY0" fmla="*/ 209297 h 1482414"/>
                  <a:gd name="connsiteX1" fmla="*/ 276138 w 1008907"/>
                  <a:gd name="connsiteY1" fmla="*/ 672005 h 1482414"/>
                  <a:gd name="connsiteX2" fmla="*/ 22749 w 1008907"/>
                  <a:gd name="connsiteY2" fmla="*/ 1178781 h 1482414"/>
                  <a:gd name="connsiteX3" fmla="*/ 121902 w 1008907"/>
                  <a:gd name="connsiteY3" fmla="*/ 1454203 h 1482414"/>
                  <a:gd name="connsiteX4" fmla="*/ 893081 w 1008907"/>
                  <a:gd name="connsiteY4" fmla="*/ 517769 h 1482414"/>
                  <a:gd name="connsiteX5" fmla="*/ 981217 w 1008907"/>
                  <a:gd name="connsiteY5" fmla="*/ 10993 h 1482414"/>
                  <a:gd name="connsiteX6" fmla="*/ 650710 w 1008907"/>
                  <a:gd name="connsiteY6" fmla="*/ 209297 h 148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8907" h="1482414">
                    <a:moveTo>
                      <a:pt x="650710" y="209297"/>
                    </a:moveTo>
                    <a:cubicBezTo>
                      <a:pt x="533197" y="319466"/>
                      <a:pt x="380798" y="510424"/>
                      <a:pt x="276138" y="672005"/>
                    </a:cubicBezTo>
                    <a:cubicBezTo>
                      <a:pt x="171478" y="833586"/>
                      <a:pt x="48455" y="1048415"/>
                      <a:pt x="22749" y="1178781"/>
                    </a:cubicBezTo>
                    <a:cubicBezTo>
                      <a:pt x="-2957" y="1309147"/>
                      <a:pt x="-39679" y="1568044"/>
                      <a:pt x="121902" y="1454203"/>
                    </a:cubicBezTo>
                    <a:cubicBezTo>
                      <a:pt x="375290" y="1153075"/>
                      <a:pt x="749862" y="758304"/>
                      <a:pt x="893081" y="517769"/>
                    </a:cubicBezTo>
                    <a:cubicBezTo>
                      <a:pt x="1036300" y="277234"/>
                      <a:pt x="1021612" y="62405"/>
                      <a:pt x="981217" y="10993"/>
                    </a:cubicBezTo>
                    <a:cubicBezTo>
                      <a:pt x="940822" y="-40419"/>
                      <a:pt x="768223" y="99128"/>
                      <a:pt x="650710" y="209297"/>
                    </a:cubicBezTo>
                    <a:close/>
                  </a:path>
                </a:pathLst>
              </a:custGeom>
              <a:solidFill>
                <a:srgbClr val="B44F3B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 dirty="0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7CEB5754-FEFA-765F-36B8-716DB2F4C82D}"/>
                  </a:ext>
                </a:extLst>
              </p:cNvPr>
              <p:cNvSpPr/>
              <p:nvPr/>
            </p:nvSpPr>
            <p:spPr>
              <a:xfrm rot="20202105">
                <a:off x="1355533" y="3942706"/>
                <a:ext cx="562314" cy="953619"/>
              </a:xfrm>
              <a:custGeom>
                <a:avLst/>
                <a:gdLst>
                  <a:gd name="connsiteX0" fmla="*/ 583894 w 969484"/>
                  <a:gd name="connsiteY0" fmla="*/ 165253 h 1542362"/>
                  <a:gd name="connsiteX1" fmla="*/ 110169 w 969484"/>
                  <a:gd name="connsiteY1" fmla="*/ 694063 h 1542362"/>
                  <a:gd name="connsiteX2" fmla="*/ 0 w 969484"/>
                  <a:gd name="connsiteY2" fmla="*/ 1322024 h 1542362"/>
                  <a:gd name="connsiteX3" fmla="*/ 209321 w 969484"/>
                  <a:gd name="connsiteY3" fmla="*/ 1542362 h 1542362"/>
                  <a:gd name="connsiteX4" fmla="*/ 969484 w 969484"/>
                  <a:gd name="connsiteY4" fmla="*/ 638978 h 1542362"/>
                  <a:gd name="connsiteX5" fmla="*/ 914400 w 969484"/>
                  <a:gd name="connsiteY5" fmla="*/ 0 h 1542362"/>
                  <a:gd name="connsiteX6" fmla="*/ 583894 w 969484"/>
                  <a:gd name="connsiteY6" fmla="*/ 165253 h 1542362"/>
                  <a:gd name="connsiteX0" fmla="*/ 583894 w 969484"/>
                  <a:gd name="connsiteY0" fmla="*/ 189595 h 1566704"/>
                  <a:gd name="connsiteX1" fmla="*/ 110169 w 969484"/>
                  <a:gd name="connsiteY1" fmla="*/ 718405 h 1566704"/>
                  <a:gd name="connsiteX2" fmla="*/ 0 w 969484"/>
                  <a:gd name="connsiteY2" fmla="*/ 1346366 h 1566704"/>
                  <a:gd name="connsiteX3" fmla="*/ 209321 w 969484"/>
                  <a:gd name="connsiteY3" fmla="*/ 1566704 h 1566704"/>
                  <a:gd name="connsiteX4" fmla="*/ 969484 w 969484"/>
                  <a:gd name="connsiteY4" fmla="*/ 663320 h 1566704"/>
                  <a:gd name="connsiteX5" fmla="*/ 914400 w 969484"/>
                  <a:gd name="connsiteY5" fmla="*/ 24342 h 1566704"/>
                  <a:gd name="connsiteX6" fmla="*/ 583894 w 969484"/>
                  <a:gd name="connsiteY6" fmla="*/ 189595 h 1566704"/>
                  <a:gd name="connsiteX0" fmla="*/ 583894 w 969484"/>
                  <a:gd name="connsiteY0" fmla="*/ 189595 h 1566704"/>
                  <a:gd name="connsiteX1" fmla="*/ 110169 w 969484"/>
                  <a:gd name="connsiteY1" fmla="*/ 718405 h 1566704"/>
                  <a:gd name="connsiteX2" fmla="*/ 0 w 969484"/>
                  <a:gd name="connsiteY2" fmla="*/ 1346366 h 1566704"/>
                  <a:gd name="connsiteX3" fmla="*/ 209321 w 969484"/>
                  <a:gd name="connsiteY3" fmla="*/ 1566704 h 1566704"/>
                  <a:gd name="connsiteX4" fmla="*/ 969484 w 969484"/>
                  <a:gd name="connsiteY4" fmla="*/ 663320 h 1566704"/>
                  <a:gd name="connsiteX5" fmla="*/ 914400 w 969484"/>
                  <a:gd name="connsiteY5" fmla="*/ 24342 h 1566704"/>
                  <a:gd name="connsiteX6" fmla="*/ 583894 w 969484"/>
                  <a:gd name="connsiteY6" fmla="*/ 189595 h 1566704"/>
                  <a:gd name="connsiteX0" fmla="*/ 592400 w 977990"/>
                  <a:gd name="connsiteY0" fmla="*/ 189595 h 1609802"/>
                  <a:gd name="connsiteX1" fmla="*/ 118675 w 977990"/>
                  <a:gd name="connsiteY1" fmla="*/ 718405 h 1609802"/>
                  <a:gd name="connsiteX2" fmla="*/ 8506 w 977990"/>
                  <a:gd name="connsiteY2" fmla="*/ 1346366 h 1609802"/>
                  <a:gd name="connsiteX3" fmla="*/ 217827 w 977990"/>
                  <a:gd name="connsiteY3" fmla="*/ 1566704 h 1609802"/>
                  <a:gd name="connsiteX4" fmla="*/ 977990 w 977990"/>
                  <a:gd name="connsiteY4" fmla="*/ 663320 h 1609802"/>
                  <a:gd name="connsiteX5" fmla="*/ 922906 w 977990"/>
                  <a:gd name="connsiteY5" fmla="*/ 24342 h 1609802"/>
                  <a:gd name="connsiteX6" fmla="*/ 592400 w 977990"/>
                  <a:gd name="connsiteY6" fmla="*/ 189595 h 1609802"/>
                  <a:gd name="connsiteX0" fmla="*/ 592400 w 1090632"/>
                  <a:gd name="connsiteY0" fmla="*/ 189595 h 1609802"/>
                  <a:gd name="connsiteX1" fmla="*/ 118675 w 1090632"/>
                  <a:gd name="connsiteY1" fmla="*/ 718405 h 1609802"/>
                  <a:gd name="connsiteX2" fmla="*/ 8506 w 1090632"/>
                  <a:gd name="connsiteY2" fmla="*/ 1346366 h 1609802"/>
                  <a:gd name="connsiteX3" fmla="*/ 217827 w 1090632"/>
                  <a:gd name="connsiteY3" fmla="*/ 1566704 h 1609802"/>
                  <a:gd name="connsiteX4" fmla="*/ 977990 w 1090632"/>
                  <a:gd name="connsiteY4" fmla="*/ 663320 h 1609802"/>
                  <a:gd name="connsiteX5" fmla="*/ 922906 w 1090632"/>
                  <a:gd name="connsiteY5" fmla="*/ 24342 h 1609802"/>
                  <a:gd name="connsiteX6" fmla="*/ 592400 w 1090632"/>
                  <a:gd name="connsiteY6" fmla="*/ 189595 h 1609802"/>
                  <a:gd name="connsiteX0" fmla="*/ 592400 w 1030269"/>
                  <a:gd name="connsiteY0" fmla="*/ 189595 h 1609802"/>
                  <a:gd name="connsiteX1" fmla="*/ 118675 w 1030269"/>
                  <a:gd name="connsiteY1" fmla="*/ 718405 h 1609802"/>
                  <a:gd name="connsiteX2" fmla="*/ 8506 w 1030269"/>
                  <a:gd name="connsiteY2" fmla="*/ 1346366 h 1609802"/>
                  <a:gd name="connsiteX3" fmla="*/ 217827 w 1030269"/>
                  <a:gd name="connsiteY3" fmla="*/ 1566704 h 1609802"/>
                  <a:gd name="connsiteX4" fmla="*/ 977990 w 1030269"/>
                  <a:gd name="connsiteY4" fmla="*/ 663320 h 1609802"/>
                  <a:gd name="connsiteX5" fmla="*/ 922906 w 1030269"/>
                  <a:gd name="connsiteY5" fmla="*/ 24342 h 1609802"/>
                  <a:gd name="connsiteX6" fmla="*/ 592400 w 1030269"/>
                  <a:gd name="connsiteY6" fmla="*/ 189595 h 1609802"/>
                  <a:gd name="connsiteX0" fmla="*/ 584534 w 1022403"/>
                  <a:gd name="connsiteY0" fmla="*/ 191960 h 1601502"/>
                  <a:gd name="connsiteX1" fmla="*/ 254029 w 1022403"/>
                  <a:gd name="connsiteY1" fmla="*/ 841955 h 1601502"/>
                  <a:gd name="connsiteX2" fmla="*/ 640 w 1022403"/>
                  <a:gd name="connsiteY2" fmla="*/ 1348731 h 1601502"/>
                  <a:gd name="connsiteX3" fmla="*/ 209961 w 1022403"/>
                  <a:gd name="connsiteY3" fmla="*/ 1569069 h 1601502"/>
                  <a:gd name="connsiteX4" fmla="*/ 970124 w 1022403"/>
                  <a:gd name="connsiteY4" fmla="*/ 665685 h 1601502"/>
                  <a:gd name="connsiteX5" fmla="*/ 915040 w 1022403"/>
                  <a:gd name="connsiteY5" fmla="*/ 26707 h 1601502"/>
                  <a:gd name="connsiteX6" fmla="*/ 584534 w 1022403"/>
                  <a:gd name="connsiteY6" fmla="*/ 191960 h 1601502"/>
                  <a:gd name="connsiteX0" fmla="*/ 628601 w 1020884"/>
                  <a:gd name="connsiteY0" fmla="*/ 358232 h 1580487"/>
                  <a:gd name="connsiteX1" fmla="*/ 254029 w 1020884"/>
                  <a:gd name="connsiteY1" fmla="*/ 820940 h 1580487"/>
                  <a:gd name="connsiteX2" fmla="*/ 640 w 1020884"/>
                  <a:gd name="connsiteY2" fmla="*/ 1327716 h 1580487"/>
                  <a:gd name="connsiteX3" fmla="*/ 209961 w 1020884"/>
                  <a:gd name="connsiteY3" fmla="*/ 1548054 h 1580487"/>
                  <a:gd name="connsiteX4" fmla="*/ 970124 w 1020884"/>
                  <a:gd name="connsiteY4" fmla="*/ 644670 h 1580487"/>
                  <a:gd name="connsiteX5" fmla="*/ 915040 w 1020884"/>
                  <a:gd name="connsiteY5" fmla="*/ 5692 h 1580487"/>
                  <a:gd name="connsiteX6" fmla="*/ 628601 w 1020884"/>
                  <a:gd name="connsiteY6" fmla="*/ 358232 h 1580487"/>
                  <a:gd name="connsiteX0" fmla="*/ 628601 w 1036605"/>
                  <a:gd name="connsiteY0" fmla="*/ 208134 h 1430389"/>
                  <a:gd name="connsiteX1" fmla="*/ 254029 w 1036605"/>
                  <a:gd name="connsiteY1" fmla="*/ 670842 h 1430389"/>
                  <a:gd name="connsiteX2" fmla="*/ 640 w 1036605"/>
                  <a:gd name="connsiteY2" fmla="*/ 1177618 h 1430389"/>
                  <a:gd name="connsiteX3" fmla="*/ 209961 w 1036605"/>
                  <a:gd name="connsiteY3" fmla="*/ 1397956 h 1430389"/>
                  <a:gd name="connsiteX4" fmla="*/ 970124 w 1036605"/>
                  <a:gd name="connsiteY4" fmla="*/ 494572 h 1430389"/>
                  <a:gd name="connsiteX5" fmla="*/ 959108 w 1036605"/>
                  <a:gd name="connsiteY5" fmla="*/ 9830 h 1430389"/>
                  <a:gd name="connsiteX6" fmla="*/ 628601 w 1036605"/>
                  <a:gd name="connsiteY6" fmla="*/ 208134 h 1430389"/>
                  <a:gd name="connsiteX0" fmla="*/ 628601 w 982021"/>
                  <a:gd name="connsiteY0" fmla="*/ 209297 h 1431552"/>
                  <a:gd name="connsiteX1" fmla="*/ 254029 w 982021"/>
                  <a:gd name="connsiteY1" fmla="*/ 672005 h 1431552"/>
                  <a:gd name="connsiteX2" fmla="*/ 640 w 982021"/>
                  <a:gd name="connsiteY2" fmla="*/ 1178781 h 1431552"/>
                  <a:gd name="connsiteX3" fmla="*/ 209961 w 982021"/>
                  <a:gd name="connsiteY3" fmla="*/ 1399119 h 1431552"/>
                  <a:gd name="connsiteX4" fmla="*/ 870972 w 982021"/>
                  <a:gd name="connsiteY4" fmla="*/ 517769 h 1431552"/>
                  <a:gd name="connsiteX5" fmla="*/ 959108 w 982021"/>
                  <a:gd name="connsiteY5" fmla="*/ 10993 h 1431552"/>
                  <a:gd name="connsiteX6" fmla="*/ 628601 w 982021"/>
                  <a:gd name="connsiteY6" fmla="*/ 209297 h 1431552"/>
                  <a:gd name="connsiteX0" fmla="*/ 650710 w 1008907"/>
                  <a:gd name="connsiteY0" fmla="*/ 209297 h 1482414"/>
                  <a:gd name="connsiteX1" fmla="*/ 276138 w 1008907"/>
                  <a:gd name="connsiteY1" fmla="*/ 672005 h 1482414"/>
                  <a:gd name="connsiteX2" fmla="*/ 22749 w 1008907"/>
                  <a:gd name="connsiteY2" fmla="*/ 1178781 h 1482414"/>
                  <a:gd name="connsiteX3" fmla="*/ 121902 w 1008907"/>
                  <a:gd name="connsiteY3" fmla="*/ 1454203 h 1482414"/>
                  <a:gd name="connsiteX4" fmla="*/ 893081 w 1008907"/>
                  <a:gd name="connsiteY4" fmla="*/ 517769 h 1482414"/>
                  <a:gd name="connsiteX5" fmla="*/ 981217 w 1008907"/>
                  <a:gd name="connsiteY5" fmla="*/ 10993 h 1482414"/>
                  <a:gd name="connsiteX6" fmla="*/ 650710 w 1008907"/>
                  <a:gd name="connsiteY6" fmla="*/ 209297 h 148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8907" h="1482414">
                    <a:moveTo>
                      <a:pt x="650710" y="209297"/>
                    </a:moveTo>
                    <a:cubicBezTo>
                      <a:pt x="533197" y="319466"/>
                      <a:pt x="380798" y="510424"/>
                      <a:pt x="276138" y="672005"/>
                    </a:cubicBezTo>
                    <a:cubicBezTo>
                      <a:pt x="171478" y="833586"/>
                      <a:pt x="48455" y="1048415"/>
                      <a:pt x="22749" y="1178781"/>
                    </a:cubicBezTo>
                    <a:cubicBezTo>
                      <a:pt x="-2957" y="1309147"/>
                      <a:pt x="-39679" y="1568044"/>
                      <a:pt x="121902" y="1454203"/>
                    </a:cubicBezTo>
                    <a:cubicBezTo>
                      <a:pt x="375290" y="1153075"/>
                      <a:pt x="749862" y="758304"/>
                      <a:pt x="893081" y="517769"/>
                    </a:cubicBezTo>
                    <a:cubicBezTo>
                      <a:pt x="1036300" y="277234"/>
                      <a:pt x="1021612" y="62405"/>
                      <a:pt x="981217" y="10993"/>
                    </a:cubicBezTo>
                    <a:cubicBezTo>
                      <a:pt x="940822" y="-40419"/>
                      <a:pt x="768223" y="99128"/>
                      <a:pt x="650710" y="209297"/>
                    </a:cubicBezTo>
                    <a:close/>
                  </a:path>
                </a:pathLst>
              </a:custGeom>
              <a:solidFill>
                <a:srgbClr val="B44F3B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 dirty="0"/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1BCA6921-6134-2E15-7521-6260CF8E5E8B}"/>
                  </a:ext>
                </a:extLst>
              </p:cNvPr>
              <p:cNvGrpSpPr/>
              <p:nvPr/>
            </p:nvGrpSpPr>
            <p:grpSpPr>
              <a:xfrm rot="4133893">
                <a:off x="63058" y="1247300"/>
                <a:ext cx="1424724" cy="1358022"/>
                <a:chOff x="4342268" y="2830532"/>
                <a:chExt cx="2537515" cy="2609889"/>
              </a:xfrm>
            </p:grpSpPr>
            <p:sp>
              <p:nvSpPr>
                <p:cNvPr id="47" name="Freeform 46">
                  <a:extLst>
                    <a:ext uri="{FF2B5EF4-FFF2-40B4-BE49-F238E27FC236}">
                      <a16:creationId xmlns:a16="http://schemas.microsoft.com/office/drawing/2014/main" id="{8FD87571-B615-73F3-386B-1072D786F8C8}"/>
                    </a:ext>
                  </a:extLst>
                </p:cNvPr>
                <p:cNvSpPr/>
                <p:nvPr/>
              </p:nvSpPr>
              <p:spPr>
                <a:xfrm>
                  <a:off x="5066583" y="3278242"/>
                  <a:ext cx="1216227" cy="2162179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16227" h="2162179">
                      <a:moveTo>
                        <a:pt x="1216227" y="14178"/>
                      </a:moveTo>
                      <a:cubicBezTo>
                        <a:pt x="1147757" y="-116135"/>
                        <a:pt x="630922" y="687831"/>
                        <a:pt x="447600" y="955083"/>
                      </a:cubicBezTo>
                      <a:cubicBezTo>
                        <a:pt x="264278" y="1222335"/>
                        <a:pt x="184766" y="1416701"/>
                        <a:pt x="116296" y="1617692"/>
                      </a:cubicBezTo>
                      <a:cubicBezTo>
                        <a:pt x="47827" y="1818683"/>
                        <a:pt x="-55982" y="2185326"/>
                        <a:pt x="36783" y="2161030"/>
                      </a:cubicBezTo>
                      <a:cubicBezTo>
                        <a:pt x="129548" y="2136734"/>
                        <a:pt x="476313" y="1829727"/>
                        <a:pt x="672887" y="1471918"/>
                      </a:cubicBezTo>
                      <a:cubicBezTo>
                        <a:pt x="869461" y="1114109"/>
                        <a:pt x="1101375" y="539848"/>
                        <a:pt x="1216227" y="14178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48" name="Freeform 47">
                  <a:extLst>
                    <a:ext uri="{FF2B5EF4-FFF2-40B4-BE49-F238E27FC236}">
                      <a16:creationId xmlns:a16="http://schemas.microsoft.com/office/drawing/2014/main" id="{E91C1625-F5D6-482E-0D53-4C09282F37BA}"/>
                    </a:ext>
                  </a:extLst>
                </p:cNvPr>
                <p:cNvSpPr/>
                <p:nvPr/>
              </p:nvSpPr>
              <p:spPr>
                <a:xfrm rot="20269189">
                  <a:off x="5723810" y="3424725"/>
                  <a:ext cx="904466" cy="1869213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  <a:gd name="connsiteX0" fmla="*/ 1226658 w 1226658"/>
                    <a:gd name="connsiteY0" fmla="*/ 14178 h 2161581"/>
                    <a:gd name="connsiteX1" fmla="*/ 458031 w 1226658"/>
                    <a:gd name="connsiteY1" fmla="*/ 955083 h 2161581"/>
                    <a:gd name="connsiteX2" fmla="*/ 126727 w 1226658"/>
                    <a:gd name="connsiteY2" fmla="*/ 1617692 h 2161581"/>
                    <a:gd name="connsiteX3" fmla="*/ 47214 w 1226658"/>
                    <a:gd name="connsiteY3" fmla="*/ 2161030 h 2161581"/>
                    <a:gd name="connsiteX4" fmla="*/ 826246 w 1226658"/>
                    <a:gd name="connsiteY4" fmla="*/ 1518510 h 2161581"/>
                    <a:gd name="connsiteX5" fmla="*/ 1226658 w 1226658"/>
                    <a:gd name="connsiteY5" fmla="*/ 14178 h 2161581"/>
                    <a:gd name="connsiteX0" fmla="*/ 1128880 w 1128880"/>
                    <a:gd name="connsiteY0" fmla="*/ 14178 h 2192994"/>
                    <a:gd name="connsiteX1" fmla="*/ 360253 w 1128880"/>
                    <a:gd name="connsiteY1" fmla="*/ 955083 h 2192994"/>
                    <a:gd name="connsiteX2" fmla="*/ 28949 w 1128880"/>
                    <a:gd name="connsiteY2" fmla="*/ 1617692 h 2192994"/>
                    <a:gd name="connsiteX3" fmla="*/ 96125 w 1128880"/>
                    <a:gd name="connsiteY3" fmla="*/ 2192479 h 2192994"/>
                    <a:gd name="connsiteX4" fmla="*/ 728468 w 1128880"/>
                    <a:gd name="connsiteY4" fmla="*/ 1518510 h 2192994"/>
                    <a:gd name="connsiteX5" fmla="*/ 1128880 w 1128880"/>
                    <a:gd name="connsiteY5" fmla="*/ 14178 h 2192994"/>
                    <a:gd name="connsiteX0" fmla="*/ 1141625 w 1141625"/>
                    <a:gd name="connsiteY0" fmla="*/ 13386 h 2192192"/>
                    <a:gd name="connsiteX1" fmla="*/ 548523 w 1141625"/>
                    <a:gd name="connsiteY1" fmla="*/ 1007872 h 2192192"/>
                    <a:gd name="connsiteX2" fmla="*/ 41694 w 1141625"/>
                    <a:gd name="connsiteY2" fmla="*/ 1616900 h 2192192"/>
                    <a:gd name="connsiteX3" fmla="*/ 108870 w 1141625"/>
                    <a:gd name="connsiteY3" fmla="*/ 2191687 h 2192192"/>
                    <a:gd name="connsiteX4" fmla="*/ 741213 w 1141625"/>
                    <a:gd name="connsiteY4" fmla="*/ 1517718 h 2192192"/>
                    <a:gd name="connsiteX5" fmla="*/ 1141625 w 1141625"/>
                    <a:gd name="connsiteY5" fmla="*/ 13386 h 2192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41625" h="2192192">
                      <a:moveTo>
                        <a:pt x="1141625" y="13386"/>
                      </a:moveTo>
                      <a:cubicBezTo>
                        <a:pt x="1073155" y="-116927"/>
                        <a:pt x="731845" y="740620"/>
                        <a:pt x="548523" y="1007872"/>
                      </a:cubicBezTo>
                      <a:cubicBezTo>
                        <a:pt x="365201" y="1275124"/>
                        <a:pt x="114969" y="1419598"/>
                        <a:pt x="41694" y="1616900"/>
                      </a:cubicBezTo>
                      <a:cubicBezTo>
                        <a:pt x="-31581" y="1814202"/>
                        <a:pt x="-7716" y="2208217"/>
                        <a:pt x="108870" y="2191687"/>
                      </a:cubicBezTo>
                      <a:cubicBezTo>
                        <a:pt x="225456" y="2175157"/>
                        <a:pt x="569087" y="1880768"/>
                        <a:pt x="741213" y="1517718"/>
                      </a:cubicBezTo>
                      <a:cubicBezTo>
                        <a:pt x="913339" y="1154668"/>
                        <a:pt x="1026773" y="539056"/>
                        <a:pt x="1141625" y="13386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49" name="Freeform 48">
                  <a:extLst>
                    <a:ext uri="{FF2B5EF4-FFF2-40B4-BE49-F238E27FC236}">
                      <a16:creationId xmlns:a16="http://schemas.microsoft.com/office/drawing/2014/main" id="{C3CAB04C-4789-297E-1ECB-A3F8AE78CF60}"/>
                    </a:ext>
                  </a:extLst>
                </p:cNvPr>
                <p:cNvSpPr/>
                <p:nvPr/>
              </p:nvSpPr>
              <p:spPr>
                <a:xfrm rot="19453404">
                  <a:off x="6132351" y="3384150"/>
                  <a:ext cx="747432" cy="1826512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  <a:gd name="connsiteX0" fmla="*/ 1216548 w 1216548"/>
                    <a:gd name="connsiteY0" fmla="*/ 12542 h 2160488"/>
                    <a:gd name="connsiteX1" fmla="*/ 458975 w 1216548"/>
                    <a:gd name="connsiteY1" fmla="*/ 1071566 h 2160488"/>
                    <a:gd name="connsiteX2" fmla="*/ 116617 w 1216548"/>
                    <a:gd name="connsiteY2" fmla="*/ 1616056 h 2160488"/>
                    <a:gd name="connsiteX3" fmla="*/ 37104 w 1216548"/>
                    <a:gd name="connsiteY3" fmla="*/ 2159394 h 2160488"/>
                    <a:gd name="connsiteX4" fmla="*/ 673208 w 1216548"/>
                    <a:gd name="connsiteY4" fmla="*/ 1470282 h 2160488"/>
                    <a:gd name="connsiteX5" fmla="*/ 1216548 w 1216548"/>
                    <a:gd name="connsiteY5" fmla="*/ 12542 h 2160488"/>
                    <a:gd name="connsiteX0" fmla="*/ 1233869 w 1233869"/>
                    <a:gd name="connsiteY0" fmla="*/ 12542 h 2161118"/>
                    <a:gd name="connsiteX1" fmla="*/ 476296 w 1233869"/>
                    <a:gd name="connsiteY1" fmla="*/ 1071566 h 2161118"/>
                    <a:gd name="connsiteX2" fmla="*/ 133938 w 1233869"/>
                    <a:gd name="connsiteY2" fmla="*/ 1616056 h 2161118"/>
                    <a:gd name="connsiteX3" fmla="*/ 54425 w 1233869"/>
                    <a:gd name="connsiteY3" fmla="*/ 2159394 h 2161118"/>
                    <a:gd name="connsiteX4" fmla="*/ 927235 w 1233869"/>
                    <a:gd name="connsiteY4" fmla="*/ 1430488 h 2161118"/>
                    <a:gd name="connsiteX5" fmla="*/ 1233869 w 1233869"/>
                    <a:gd name="connsiteY5" fmla="*/ 12542 h 2161118"/>
                    <a:gd name="connsiteX0" fmla="*/ 1136008 w 1136008"/>
                    <a:gd name="connsiteY0" fmla="*/ 12542 h 2089597"/>
                    <a:gd name="connsiteX1" fmla="*/ 378435 w 1136008"/>
                    <a:gd name="connsiteY1" fmla="*/ 1071566 h 2089597"/>
                    <a:gd name="connsiteX2" fmla="*/ 36077 w 1136008"/>
                    <a:gd name="connsiteY2" fmla="*/ 1616056 h 2089597"/>
                    <a:gd name="connsiteX3" fmla="*/ 99790 w 1136008"/>
                    <a:gd name="connsiteY3" fmla="*/ 2087584 h 2089597"/>
                    <a:gd name="connsiteX4" fmla="*/ 829374 w 1136008"/>
                    <a:gd name="connsiteY4" fmla="*/ 1430488 h 2089597"/>
                    <a:gd name="connsiteX5" fmla="*/ 1136008 w 1136008"/>
                    <a:gd name="connsiteY5" fmla="*/ 12542 h 2089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36008" h="2089597">
                      <a:moveTo>
                        <a:pt x="1136008" y="12542"/>
                      </a:moveTo>
                      <a:cubicBezTo>
                        <a:pt x="1067538" y="-117771"/>
                        <a:pt x="561757" y="804314"/>
                        <a:pt x="378435" y="1071566"/>
                      </a:cubicBezTo>
                      <a:cubicBezTo>
                        <a:pt x="195113" y="1338818"/>
                        <a:pt x="82518" y="1446720"/>
                        <a:pt x="36077" y="1616056"/>
                      </a:cubicBezTo>
                      <a:cubicBezTo>
                        <a:pt x="-10364" y="1785392"/>
                        <a:pt x="-32426" y="2118512"/>
                        <a:pt x="99790" y="2087584"/>
                      </a:cubicBezTo>
                      <a:cubicBezTo>
                        <a:pt x="232006" y="2056656"/>
                        <a:pt x="656671" y="1776328"/>
                        <a:pt x="829374" y="1430488"/>
                      </a:cubicBezTo>
                      <a:cubicBezTo>
                        <a:pt x="1002077" y="1084648"/>
                        <a:pt x="1021156" y="538212"/>
                        <a:pt x="1136008" y="12542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50" name="Freeform 49">
                  <a:extLst>
                    <a:ext uri="{FF2B5EF4-FFF2-40B4-BE49-F238E27FC236}">
                      <a16:creationId xmlns:a16="http://schemas.microsoft.com/office/drawing/2014/main" id="{2191628E-9556-C2F6-A0D2-7BAC224AB754}"/>
                    </a:ext>
                  </a:extLst>
                </p:cNvPr>
                <p:cNvSpPr/>
                <p:nvPr/>
              </p:nvSpPr>
              <p:spPr>
                <a:xfrm rot="1507123">
                  <a:off x="4902150" y="3001133"/>
                  <a:ext cx="975940" cy="1841560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  <a:gd name="connsiteX0" fmla="*/ 1212196 w 1212196"/>
                    <a:gd name="connsiteY0" fmla="*/ 12333 h 2160272"/>
                    <a:gd name="connsiteX1" fmla="*/ 290230 w 1212196"/>
                    <a:gd name="connsiteY1" fmla="*/ 1088696 h 2160272"/>
                    <a:gd name="connsiteX2" fmla="*/ 112265 w 1212196"/>
                    <a:gd name="connsiteY2" fmla="*/ 1615847 h 2160272"/>
                    <a:gd name="connsiteX3" fmla="*/ 32752 w 1212196"/>
                    <a:gd name="connsiteY3" fmla="*/ 2159185 h 2160272"/>
                    <a:gd name="connsiteX4" fmla="*/ 668856 w 1212196"/>
                    <a:gd name="connsiteY4" fmla="*/ 1470073 h 2160272"/>
                    <a:gd name="connsiteX5" fmla="*/ 1212196 w 1212196"/>
                    <a:gd name="connsiteY5" fmla="*/ 12333 h 2160272"/>
                    <a:gd name="connsiteX0" fmla="*/ 1236398 w 1236398"/>
                    <a:gd name="connsiteY0" fmla="*/ 12464 h 2161956"/>
                    <a:gd name="connsiteX1" fmla="*/ 314432 w 1236398"/>
                    <a:gd name="connsiteY1" fmla="*/ 1088827 h 2161956"/>
                    <a:gd name="connsiteX2" fmla="*/ 59798 w 1236398"/>
                    <a:gd name="connsiteY2" fmla="*/ 1683708 h 2161956"/>
                    <a:gd name="connsiteX3" fmla="*/ 56954 w 1236398"/>
                    <a:gd name="connsiteY3" fmla="*/ 2159316 h 2161956"/>
                    <a:gd name="connsiteX4" fmla="*/ 693058 w 1236398"/>
                    <a:gd name="connsiteY4" fmla="*/ 1470204 h 2161956"/>
                    <a:gd name="connsiteX5" fmla="*/ 1236398 w 1236398"/>
                    <a:gd name="connsiteY5" fmla="*/ 12464 h 2161956"/>
                    <a:gd name="connsiteX0" fmla="*/ 1231840 w 1231840"/>
                    <a:gd name="connsiteY0" fmla="*/ 12464 h 2159761"/>
                    <a:gd name="connsiteX1" fmla="*/ 309874 w 1231840"/>
                    <a:gd name="connsiteY1" fmla="*/ 1088827 h 2159761"/>
                    <a:gd name="connsiteX2" fmla="*/ 55240 w 1231840"/>
                    <a:gd name="connsiteY2" fmla="*/ 1683708 h 2159761"/>
                    <a:gd name="connsiteX3" fmla="*/ 52396 w 1231840"/>
                    <a:gd name="connsiteY3" fmla="*/ 2159316 h 2159761"/>
                    <a:gd name="connsiteX4" fmla="*/ 625087 w 1231840"/>
                    <a:gd name="connsiteY4" fmla="*/ 1600819 h 2159761"/>
                    <a:gd name="connsiteX5" fmla="*/ 1231840 w 1231840"/>
                    <a:gd name="connsiteY5" fmla="*/ 12464 h 2159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1840" h="2159761">
                      <a:moveTo>
                        <a:pt x="1231840" y="12464"/>
                      </a:moveTo>
                      <a:cubicBezTo>
                        <a:pt x="1163370" y="-117849"/>
                        <a:pt x="505974" y="810286"/>
                        <a:pt x="309874" y="1088827"/>
                      </a:cubicBezTo>
                      <a:cubicBezTo>
                        <a:pt x="113774" y="1367368"/>
                        <a:pt x="98153" y="1505293"/>
                        <a:pt x="55240" y="1683708"/>
                      </a:cubicBezTo>
                      <a:cubicBezTo>
                        <a:pt x="12327" y="1862123"/>
                        <a:pt x="-42579" y="2173131"/>
                        <a:pt x="52396" y="2159316"/>
                      </a:cubicBezTo>
                      <a:cubicBezTo>
                        <a:pt x="147371" y="2145501"/>
                        <a:pt x="428513" y="1958628"/>
                        <a:pt x="625087" y="1600819"/>
                      </a:cubicBezTo>
                      <a:cubicBezTo>
                        <a:pt x="821661" y="1243010"/>
                        <a:pt x="1116988" y="538134"/>
                        <a:pt x="1231840" y="12464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51" name="Freeform 50">
                  <a:extLst>
                    <a:ext uri="{FF2B5EF4-FFF2-40B4-BE49-F238E27FC236}">
                      <a16:creationId xmlns:a16="http://schemas.microsoft.com/office/drawing/2014/main" id="{6B25B3A1-F1EF-534E-5A82-F89795B3E9F4}"/>
                    </a:ext>
                  </a:extLst>
                </p:cNvPr>
                <p:cNvSpPr/>
                <p:nvPr/>
              </p:nvSpPr>
              <p:spPr>
                <a:xfrm rot="3584359">
                  <a:off x="4887140" y="2530634"/>
                  <a:ext cx="800212" cy="1889955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16227" h="2162179">
                      <a:moveTo>
                        <a:pt x="1216227" y="14178"/>
                      </a:moveTo>
                      <a:cubicBezTo>
                        <a:pt x="1147757" y="-116135"/>
                        <a:pt x="630922" y="687831"/>
                        <a:pt x="447600" y="955083"/>
                      </a:cubicBezTo>
                      <a:cubicBezTo>
                        <a:pt x="264278" y="1222335"/>
                        <a:pt x="184766" y="1416701"/>
                        <a:pt x="116296" y="1617692"/>
                      </a:cubicBezTo>
                      <a:cubicBezTo>
                        <a:pt x="47827" y="1818683"/>
                        <a:pt x="-55982" y="2185326"/>
                        <a:pt x="36783" y="2161030"/>
                      </a:cubicBezTo>
                      <a:cubicBezTo>
                        <a:pt x="129548" y="2136734"/>
                        <a:pt x="476313" y="1829727"/>
                        <a:pt x="672887" y="1471918"/>
                      </a:cubicBezTo>
                      <a:cubicBezTo>
                        <a:pt x="869461" y="1114109"/>
                        <a:pt x="1101375" y="539848"/>
                        <a:pt x="1216227" y="14178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DE8C285B-865E-E6F0-F133-6D9675A3F4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266049" y="2830532"/>
                  <a:ext cx="371458" cy="47016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54F8DE86-10D5-C698-6F45-AE798285DA7D}"/>
                  </a:ext>
                </a:extLst>
              </p:cNvPr>
              <p:cNvGrpSpPr/>
              <p:nvPr/>
            </p:nvGrpSpPr>
            <p:grpSpPr>
              <a:xfrm rot="11670143">
                <a:off x="1795271" y="1088687"/>
                <a:ext cx="1481433" cy="1306037"/>
                <a:chOff x="4342268" y="2830532"/>
                <a:chExt cx="2537515" cy="2609889"/>
              </a:xfrm>
            </p:grpSpPr>
            <p:sp>
              <p:nvSpPr>
                <p:cNvPr id="41" name="Freeform 40">
                  <a:extLst>
                    <a:ext uri="{FF2B5EF4-FFF2-40B4-BE49-F238E27FC236}">
                      <a16:creationId xmlns:a16="http://schemas.microsoft.com/office/drawing/2014/main" id="{18E2DE11-7387-EB86-339F-6498F47D4CF9}"/>
                    </a:ext>
                  </a:extLst>
                </p:cNvPr>
                <p:cNvSpPr/>
                <p:nvPr/>
              </p:nvSpPr>
              <p:spPr>
                <a:xfrm>
                  <a:off x="5066583" y="3278242"/>
                  <a:ext cx="1216227" cy="2162179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16227" h="2162179">
                      <a:moveTo>
                        <a:pt x="1216227" y="14178"/>
                      </a:moveTo>
                      <a:cubicBezTo>
                        <a:pt x="1147757" y="-116135"/>
                        <a:pt x="630922" y="687831"/>
                        <a:pt x="447600" y="955083"/>
                      </a:cubicBezTo>
                      <a:cubicBezTo>
                        <a:pt x="264278" y="1222335"/>
                        <a:pt x="184766" y="1416701"/>
                        <a:pt x="116296" y="1617692"/>
                      </a:cubicBezTo>
                      <a:cubicBezTo>
                        <a:pt x="47827" y="1818683"/>
                        <a:pt x="-55982" y="2185326"/>
                        <a:pt x="36783" y="2161030"/>
                      </a:cubicBezTo>
                      <a:cubicBezTo>
                        <a:pt x="129548" y="2136734"/>
                        <a:pt x="476313" y="1829727"/>
                        <a:pt x="672887" y="1471918"/>
                      </a:cubicBezTo>
                      <a:cubicBezTo>
                        <a:pt x="869461" y="1114109"/>
                        <a:pt x="1101375" y="539848"/>
                        <a:pt x="1216227" y="14178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421339C6-A4AF-A601-C86C-8B764E779CF2}"/>
                    </a:ext>
                  </a:extLst>
                </p:cNvPr>
                <p:cNvSpPr/>
                <p:nvPr/>
              </p:nvSpPr>
              <p:spPr>
                <a:xfrm rot="20269189">
                  <a:off x="5723810" y="3424725"/>
                  <a:ext cx="904466" cy="1869213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  <a:gd name="connsiteX0" fmla="*/ 1226658 w 1226658"/>
                    <a:gd name="connsiteY0" fmla="*/ 14178 h 2161581"/>
                    <a:gd name="connsiteX1" fmla="*/ 458031 w 1226658"/>
                    <a:gd name="connsiteY1" fmla="*/ 955083 h 2161581"/>
                    <a:gd name="connsiteX2" fmla="*/ 126727 w 1226658"/>
                    <a:gd name="connsiteY2" fmla="*/ 1617692 h 2161581"/>
                    <a:gd name="connsiteX3" fmla="*/ 47214 w 1226658"/>
                    <a:gd name="connsiteY3" fmla="*/ 2161030 h 2161581"/>
                    <a:gd name="connsiteX4" fmla="*/ 826246 w 1226658"/>
                    <a:gd name="connsiteY4" fmla="*/ 1518510 h 2161581"/>
                    <a:gd name="connsiteX5" fmla="*/ 1226658 w 1226658"/>
                    <a:gd name="connsiteY5" fmla="*/ 14178 h 2161581"/>
                    <a:gd name="connsiteX0" fmla="*/ 1128880 w 1128880"/>
                    <a:gd name="connsiteY0" fmla="*/ 14178 h 2192994"/>
                    <a:gd name="connsiteX1" fmla="*/ 360253 w 1128880"/>
                    <a:gd name="connsiteY1" fmla="*/ 955083 h 2192994"/>
                    <a:gd name="connsiteX2" fmla="*/ 28949 w 1128880"/>
                    <a:gd name="connsiteY2" fmla="*/ 1617692 h 2192994"/>
                    <a:gd name="connsiteX3" fmla="*/ 96125 w 1128880"/>
                    <a:gd name="connsiteY3" fmla="*/ 2192479 h 2192994"/>
                    <a:gd name="connsiteX4" fmla="*/ 728468 w 1128880"/>
                    <a:gd name="connsiteY4" fmla="*/ 1518510 h 2192994"/>
                    <a:gd name="connsiteX5" fmla="*/ 1128880 w 1128880"/>
                    <a:gd name="connsiteY5" fmla="*/ 14178 h 2192994"/>
                    <a:gd name="connsiteX0" fmla="*/ 1141625 w 1141625"/>
                    <a:gd name="connsiteY0" fmla="*/ 13386 h 2192192"/>
                    <a:gd name="connsiteX1" fmla="*/ 548523 w 1141625"/>
                    <a:gd name="connsiteY1" fmla="*/ 1007872 h 2192192"/>
                    <a:gd name="connsiteX2" fmla="*/ 41694 w 1141625"/>
                    <a:gd name="connsiteY2" fmla="*/ 1616900 h 2192192"/>
                    <a:gd name="connsiteX3" fmla="*/ 108870 w 1141625"/>
                    <a:gd name="connsiteY3" fmla="*/ 2191687 h 2192192"/>
                    <a:gd name="connsiteX4" fmla="*/ 741213 w 1141625"/>
                    <a:gd name="connsiteY4" fmla="*/ 1517718 h 2192192"/>
                    <a:gd name="connsiteX5" fmla="*/ 1141625 w 1141625"/>
                    <a:gd name="connsiteY5" fmla="*/ 13386 h 2192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41625" h="2192192">
                      <a:moveTo>
                        <a:pt x="1141625" y="13386"/>
                      </a:moveTo>
                      <a:cubicBezTo>
                        <a:pt x="1073155" y="-116927"/>
                        <a:pt x="731845" y="740620"/>
                        <a:pt x="548523" y="1007872"/>
                      </a:cubicBezTo>
                      <a:cubicBezTo>
                        <a:pt x="365201" y="1275124"/>
                        <a:pt x="114969" y="1419598"/>
                        <a:pt x="41694" y="1616900"/>
                      </a:cubicBezTo>
                      <a:cubicBezTo>
                        <a:pt x="-31581" y="1814202"/>
                        <a:pt x="-7716" y="2208217"/>
                        <a:pt x="108870" y="2191687"/>
                      </a:cubicBezTo>
                      <a:cubicBezTo>
                        <a:pt x="225456" y="2175157"/>
                        <a:pt x="569087" y="1880768"/>
                        <a:pt x="741213" y="1517718"/>
                      </a:cubicBezTo>
                      <a:cubicBezTo>
                        <a:pt x="913339" y="1154668"/>
                        <a:pt x="1026773" y="539056"/>
                        <a:pt x="1141625" y="13386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43" name="Freeform 42">
                  <a:extLst>
                    <a:ext uri="{FF2B5EF4-FFF2-40B4-BE49-F238E27FC236}">
                      <a16:creationId xmlns:a16="http://schemas.microsoft.com/office/drawing/2014/main" id="{A86B8829-577D-35C6-129D-8EC77439B9C3}"/>
                    </a:ext>
                  </a:extLst>
                </p:cNvPr>
                <p:cNvSpPr/>
                <p:nvPr/>
              </p:nvSpPr>
              <p:spPr>
                <a:xfrm rot="19453404">
                  <a:off x="6132351" y="3384150"/>
                  <a:ext cx="747432" cy="1826512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  <a:gd name="connsiteX0" fmla="*/ 1216548 w 1216548"/>
                    <a:gd name="connsiteY0" fmla="*/ 12542 h 2160488"/>
                    <a:gd name="connsiteX1" fmla="*/ 458975 w 1216548"/>
                    <a:gd name="connsiteY1" fmla="*/ 1071566 h 2160488"/>
                    <a:gd name="connsiteX2" fmla="*/ 116617 w 1216548"/>
                    <a:gd name="connsiteY2" fmla="*/ 1616056 h 2160488"/>
                    <a:gd name="connsiteX3" fmla="*/ 37104 w 1216548"/>
                    <a:gd name="connsiteY3" fmla="*/ 2159394 h 2160488"/>
                    <a:gd name="connsiteX4" fmla="*/ 673208 w 1216548"/>
                    <a:gd name="connsiteY4" fmla="*/ 1470282 h 2160488"/>
                    <a:gd name="connsiteX5" fmla="*/ 1216548 w 1216548"/>
                    <a:gd name="connsiteY5" fmla="*/ 12542 h 2160488"/>
                    <a:gd name="connsiteX0" fmla="*/ 1233869 w 1233869"/>
                    <a:gd name="connsiteY0" fmla="*/ 12542 h 2161118"/>
                    <a:gd name="connsiteX1" fmla="*/ 476296 w 1233869"/>
                    <a:gd name="connsiteY1" fmla="*/ 1071566 h 2161118"/>
                    <a:gd name="connsiteX2" fmla="*/ 133938 w 1233869"/>
                    <a:gd name="connsiteY2" fmla="*/ 1616056 h 2161118"/>
                    <a:gd name="connsiteX3" fmla="*/ 54425 w 1233869"/>
                    <a:gd name="connsiteY3" fmla="*/ 2159394 h 2161118"/>
                    <a:gd name="connsiteX4" fmla="*/ 927235 w 1233869"/>
                    <a:gd name="connsiteY4" fmla="*/ 1430488 h 2161118"/>
                    <a:gd name="connsiteX5" fmla="*/ 1233869 w 1233869"/>
                    <a:gd name="connsiteY5" fmla="*/ 12542 h 2161118"/>
                    <a:gd name="connsiteX0" fmla="*/ 1136008 w 1136008"/>
                    <a:gd name="connsiteY0" fmla="*/ 12542 h 2089597"/>
                    <a:gd name="connsiteX1" fmla="*/ 378435 w 1136008"/>
                    <a:gd name="connsiteY1" fmla="*/ 1071566 h 2089597"/>
                    <a:gd name="connsiteX2" fmla="*/ 36077 w 1136008"/>
                    <a:gd name="connsiteY2" fmla="*/ 1616056 h 2089597"/>
                    <a:gd name="connsiteX3" fmla="*/ 99790 w 1136008"/>
                    <a:gd name="connsiteY3" fmla="*/ 2087584 h 2089597"/>
                    <a:gd name="connsiteX4" fmla="*/ 829374 w 1136008"/>
                    <a:gd name="connsiteY4" fmla="*/ 1430488 h 2089597"/>
                    <a:gd name="connsiteX5" fmla="*/ 1136008 w 1136008"/>
                    <a:gd name="connsiteY5" fmla="*/ 12542 h 2089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36008" h="2089597">
                      <a:moveTo>
                        <a:pt x="1136008" y="12542"/>
                      </a:moveTo>
                      <a:cubicBezTo>
                        <a:pt x="1067538" y="-117771"/>
                        <a:pt x="561757" y="804314"/>
                        <a:pt x="378435" y="1071566"/>
                      </a:cubicBezTo>
                      <a:cubicBezTo>
                        <a:pt x="195113" y="1338818"/>
                        <a:pt x="82518" y="1446720"/>
                        <a:pt x="36077" y="1616056"/>
                      </a:cubicBezTo>
                      <a:cubicBezTo>
                        <a:pt x="-10364" y="1785392"/>
                        <a:pt x="-32426" y="2118512"/>
                        <a:pt x="99790" y="2087584"/>
                      </a:cubicBezTo>
                      <a:cubicBezTo>
                        <a:pt x="232006" y="2056656"/>
                        <a:pt x="656671" y="1776328"/>
                        <a:pt x="829374" y="1430488"/>
                      </a:cubicBezTo>
                      <a:cubicBezTo>
                        <a:pt x="1002077" y="1084648"/>
                        <a:pt x="1021156" y="538212"/>
                        <a:pt x="1136008" y="12542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44" name="Freeform 43">
                  <a:extLst>
                    <a:ext uri="{FF2B5EF4-FFF2-40B4-BE49-F238E27FC236}">
                      <a16:creationId xmlns:a16="http://schemas.microsoft.com/office/drawing/2014/main" id="{F749E71A-3514-C5C4-217E-919AFFF72635}"/>
                    </a:ext>
                  </a:extLst>
                </p:cNvPr>
                <p:cNvSpPr/>
                <p:nvPr/>
              </p:nvSpPr>
              <p:spPr>
                <a:xfrm rot="1507123">
                  <a:off x="4902150" y="3001133"/>
                  <a:ext cx="975940" cy="1841560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  <a:gd name="connsiteX0" fmla="*/ 1212196 w 1212196"/>
                    <a:gd name="connsiteY0" fmla="*/ 12333 h 2160272"/>
                    <a:gd name="connsiteX1" fmla="*/ 290230 w 1212196"/>
                    <a:gd name="connsiteY1" fmla="*/ 1088696 h 2160272"/>
                    <a:gd name="connsiteX2" fmla="*/ 112265 w 1212196"/>
                    <a:gd name="connsiteY2" fmla="*/ 1615847 h 2160272"/>
                    <a:gd name="connsiteX3" fmla="*/ 32752 w 1212196"/>
                    <a:gd name="connsiteY3" fmla="*/ 2159185 h 2160272"/>
                    <a:gd name="connsiteX4" fmla="*/ 668856 w 1212196"/>
                    <a:gd name="connsiteY4" fmla="*/ 1470073 h 2160272"/>
                    <a:gd name="connsiteX5" fmla="*/ 1212196 w 1212196"/>
                    <a:gd name="connsiteY5" fmla="*/ 12333 h 2160272"/>
                    <a:gd name="connsiteX0" fmla="*/ 1236398 w 1236398"/>
                    <a:gd name="connsiteY0" fmla="*/ 12464 h 2161956"/>
                    <a:gd name="connsiteX1" fmla="*/ 314432 w 1236398"/>
                    <a:gd name="connsiteY1" fmla="*/ 1088827 h 2161956"/>
                    <a:gd name="connsiteX2" fmla="*/ 59798 w 1236398"/>
                    <a:gd name="connsiteY2" fmla="*/ 1683708 h 2161956"/>
                    <a:gd name="connsiteX3" fmla="*/ 56954 w 1236398"/>
                    <a:gd name="connsiteY3" fmla="*/ 2159316 h 2161956"/>
                    <a:gd name="connsiteX4" fmla="*/ 693058 w 1236398"/>
                    <a:gd name="connsiteY4" fmla="*/ 1470204 h 2161956"/>
                    <a:gd name="connsiteX5" fmla="*/ 1236398 w 1236398"/>
                    <a:gd name="connsiteY5" fmla="*/ 12464 h 2161956"/>
                    <a:gd name="connsiteX0" fmla="*/ 1231840 w 1231840"/>
                    <a:gd name="connsiteY0" fmla="*/ 12464 h 2159761"/>
                    <a:gd name="connsiteX1" fmla="*/ 309874 w 1231840"/>
                    <a:gd name="connsiteY1" fmla="*/ 1088827 h 2159761"/>
                    <a:gd name="connsiteX2" fmla="*/ 55240 w 1231840"/>
                    <a:gd name="connsiteY2" fmla="*/ 1683708 h 2159761"/>
                    <a:gd name="connsiteX3" fmla="*/ 52396 w 1231840"/>
                    <a:gd name="connsiteY3" fmla="*/ 2159316 h 2159761"/>
                    <a:gd name="connsiteX4" fmla="*/ 625087 w 1231840"/>
                    <a:gd name="connsiteY4" fmla="*/ 1600819 h 2159761"/>
                    <a:gd name="connsiteX5" fmla="*/ 1231840 w 1231840"/>
                    <a:gd name="connsiteY5" fmla="*/ 12464 h 2159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1840" h="2159761">
                      <a:moveTo>
                        <a:pt x="1231840" y="12464"/>
                      </a:moveTo>
                      <a:cubicBezTo>
                        <a:pt x="1163370" y="-117849"/>
                        <a:pt x="505974" y="810286"/>
                        <a:pt x="309874" y="1088827"/>
                      </a:cubicBezTo>
                      <a:cubicBezTo>
                        <a:pt x="113774" y="1367368"/>
                        <a:pt x="98153" y="1505293"/>
                        <a:pt x="55240" y="1683708"/>
                      </a:cubicBezTo>
                      <a:cubicBezTo>
                        <a:pt x="12327" y="1862123"/>
                        <a:pt x="-42579" y="2173131"/>
                        <a:pt x="52396" y="2159316"/>
                      </a:cubicBezTo>
                      <a:cubicBezTo>
                        <a:pt x="147371" y="2145501"/>
                        <a:pt x="428513" y="1958628"/>
                        <a:pt x="625087" y="1600819"/>
                      </a:cubicBezTo>
                      <a:cubicBezTo>
                        <a:pt x="821661" y="1243010"/>
                        <a:pt x="1116988" y="538134"/>
                        <a:pt x="1231840" y="12464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45" name="Freeform 44">
                  <a:extLst>
                    <a:ext uri="{FF2B5EF4-FFF2-40B4-BE49-F238E27FC236}">
                      <a16:creationId xmlns:a16="http://schemas.microsoft.com/office/drawing/2014/main" id="{F118D2C3-573E-CCCD-09DE-FE654B51E89D}"/>
                    </a:ext>
                  </a:extLst>
                </p:cNvPr>
                <p:cNvSpPr/>
                <p:nvPr/>
              </p:nvSpPr>
              <p:spPr>
                <a:xfrm rot="3584359">
                  <a:off x="4887140" y="2530634"/>
                  <a:ext cx="800212" cy="1889955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16227" h="2162179">
                      <a:moveTo>
                        <a:pt x="1216227" y="14178"/>
                      </a:moveTo>
                      <a:cubicBezTo>
                        <a:pt x="1147757" y="-116135"/>
                        <a:pt x="630922" y="687831"/>
                        <a:pt x="447600" y="955083"/>
                      </a:cubicBezTo>
                      <a:cubicBezTo>
                        <a:pt x="264278" y="1222335"/>
                        <a:pt x="184766" y="1416701"/>
                        <a:pt x="116296" y="1617692"/>
                      </a:cubicBezTo>
                      <a:cubicBezTo>
                        <a:pt x="47827" y="1818683"/>
                        <a:pt x="-55982" y="2185326"/>
                        <a:pt x="36783" y="2161030"/>
                      </a:cubicBezTo>
                      <a:cubicBezTo>
                        <a:pt x="129548" y="2136734"/>
                        <a:pt x="476313" y="1829727"/>
                        <a:pt x="672887" y="1471918"/>
                      </a:cubicBezTo>
                      <a:cubicBezTo>
                        <a:pt x="869461" y="1114109"/>
                        <a:pt x="1101375" y="539848"/>
                        <a:pt x="1216227" y="14178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5727E2BA-3F48-2DA4-265C-A3202E631E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266049" y="2830532"/>
                  <a:ext cx="371458" cy="47016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E7BC5E2A-1711-F56C-25D5-3874DBA1BC54}"/>
                </a:ext>
              </a:extLst>
            </p:cNvPr>
            <p:cNvGrpSpPr/>
            <p:nvPr/>
          </p:nvGrpSpPr>
          <p:grpSpPr>
            <a:xfrm>
              <a:off x="6809471" y="4764506"/>
              <a:ext cx="774804" cy="925643"/>
              <a:chOff x="96409" y="1088687"/>
              <a:chExt cx="3180295" cy="4059033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93DD940-FB3F-8730-1ADD-282BC5202EB1}"/>
                  </a:ext>
                </a:extLst>
              </p:cNvPr>
              <p:cNvSpPr/>
              <p:nvPr/>
            </p:nvSpPr>
            <p:spPr>
              <a:xfrm>
                <a:off x="1616501" y="2184293"/>
                <a:ext cx="196138" cy="1704322"/>
              </a:xfrm>
              <a:prstGeom prst="rect">
                <a:avLst/>
              </a:prstGeom>
              <a:solidFill>
                <a:srgbClr val="D8B49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F8AF6A6D-AD25-AA13-2CA1-6DE4E0B72C81}"/>
                  </a:ext>
                </a:extLst>
              </p:cNvPr>
              <p:cNvSpPr/>
              <p:nvPr/>
            </p:nvSpPr>
            <p:spPr>
              <a:xfrm>
                <a:off x="715617" y="3841683"/>
                <a:ext cx="952121" cy="1306037"/>
              </a:xfrm>
              <a:custGeom>
                <a:avLst/>
                <a:gdLst>
                  <a:gd name="connsiteX0" fmla="*/ 583894 w 969484"/>
                  <a:gd name="connsiteY0" fmla="*/ 165253 h 1542362"/>
                  <a:gd name="connsiteX1" fmla="*/ 110169 w 969484"/>
                  <a:gd name="connsiteY1" fmla="*/ 694063 h 1542362"/>
                  <a:gd name="connsiteX2" fmla="*/ 0 w 969484"/>
                  <a:gd name="connsiteY2" fmla="*/ 1322024 h 1542362"/>
                  <a:gd name="connsiteX3" fmla="*/ 209321 w 969484"/>
                  <a:gd name="connsiteY3" fmla="*/ 1542362 h 1542362"/>
                  <a:gd name="connsiteX4" fmla="*/ 969484 w 969484"/>
                  <a:gd name="connsiteY4" fmla="*/ 638978 h 1542362"/>
                  <a:gd name="connsiteX5" fmla="*/ 914400 w 969484"/>
                  <a:gd name="connsiteY5" fmla="*/ 0 h 1542362"/>
                  <a:gd name="connsiteX6" fmla="*/ 583894 w 969484"/>
                  <a:gd name="connsiteY6" fmla="*/ 165253 h 1542362"/>
                  <a:gd name="connsiteX0" fmla="*/ 583894 w 969484"/>
                  <a:gd name="connsiteY0" fmla="*/ 189595 h 1566704"/>
                  <a:gd name="connsiteX1" fmla="*/ 110169 w 969484"/>
                  <a:gd name="connsiteY1" fmla="*/ 718405 h 1566704"/>
                  <a:gd name="connsiteX2" fmla="*/ 0 w 969484"/>
                  <a:gd name="connsiteY2" fmla="*/ 1346366 h 1566704"/>
                  <a:gd name="connsiteX3" fmla="*/ 209321 w 969484"/>
                  <a:gd name="connsiteY3" fmla="*/ 1566704 h 1566704"/>
                  <a:gd name="connsiteX4" fmla="*/ 969484 w 969484"/>
                  <a:gd name="connsiteY4" fmla="*/ 663320 h 1566704"/>
                  <a:gd name="connsiteX5" fmla="*/ 914400 w 969484"/>
                  <a:gd name="connsiteY5" fmla="*/ 24342 h 1566704"/>
                  <a:gd name="connsiteX6" fmla="*/ 583894 w 969484"/>
                  <a:gd name="connsiteY6" fmla="*/ 189595 h 1566704"/>
                  <a:gd name="connsiteX0" fmla="*/ 583894 w 969484"/>
                  <a:gd name="connsiteY0" fmla="*/ 189595 h 1566704"/>
                  <a:gd name="connsiteX1" fmla="*/ 110169 w 969484"/>
                  <a:gd name="connsiteY1" fmla="*/ 718405 h 1566704"/>
                  <a:gd name="connsiteX2" fmla="*/ 0 w 969484"/>
                  <a:gd name="connsiteY2" fmla="*/ 1346366 h 1566704"/>
                  <a:gd name="connsiteX3" fmla="*/ 209321 w 969484"/>
                  <a:gd name="connsiteY3" fmla="*/ 1566704 h 1566704"/>
                  <a:gd name="connsiteX4" fmla="*/ 969484 w 969484"/>
                  <a:gd name="connsiteY4" fmla="*/ 663320 h 1566704"/>
                  <a:gd name="connsiteX5" fmla="*/ 914400 w 969484"/>
                  <a:gd name="connsiteY5" fmla="*/ 24342 h 1566704"/>
                  <a:gd name="connsiteX6" fmla="*/ 583894 w 969484"/>
                  <a:gd name="connsiteY6" fmla="*/ 189595 h 1566704"/>
                  <a:gd name="connsiteX0" fmla="*/ 592400 w 977990"/>
                  <a:gd name="connsiteY0" fmla="*/ 189595 h 1609802"/>
                  <a:gd name="connsiteX1" fmla="*/ 118675 w 977990"/>
                  <a:gd name="connsiteY1" fmla="*/ 718405 h 1609802"/>
                  <a:gd name="connsiteX2" fmla="*/ 8506 w 977990"/>
                  <a:gd name="connsiteY2" fmla="*/ 1346366 h 1609802"/>
                  <a:gd name="connsiteX3" fmla="*/ 217827 w 977990"/>
                  <a:gd name="connsiteY3" fmla="*/ 1566704 h 1609802"/>
                  <a:gd name="connsiteX4" fmla="*/ 977990 w 977990"/>
                  <a:gd name="connsiteY4" fmla="*/ 663320 h 1609802"/>
                  <a:gd name="connsiteX5" fmla="*/ 922906 w 977990"/>
                  <a:gd name="connsiteY5" fmla="*/ 24342 h 1609802"/>
                  <a:gd name="connsiteX6" fmla="*/ 592400 w 977990"/>
                  <a:gd name="connsiteY6" fmla="*/ 189595 h 1609802"/>
                  <a:gd name="connsiteX0" fmla="*/ 592400 w 1090632"/>
                  <a:gd name="connsiteY0" fmla="*/ 189595 h 1609802"/>
                  <a:gd name="connsiteX1" fmla="*/ 118675 w 1090632"/>
                  <a:gd name="connsiteY1" fmla="*/ 718405 h 1609802"/>
                  <a:gd name="connsiteX2" fmla="*/ 8506 w 1090632"/>
                  <a:gd name="connsiteY2" fmla="*/ 1346366 h 1609802"/>
                  <a:gd name="connsiteX3" fmla="*/ 217827 w 1090632"/>
                  <a:gd name="connsiteY3" fmla="*/ 1566704 h 1609802"/>
                  <a:gd name="connsiteX4" fmla="*/ 977990 w 1090632"/>
                  <a:gd name="connsiteY4" fmla="*/ 663320 h 1609802"/>
                  <a:gd name="connsiteX5" fmla="*/ 922906 w 1090632"/>
                  <a:gd name="connsiteY5" fmla="*/ 24342 h 1609802"/>
                  <a:gd name="connsiteX6" fmla="*/ 592400 w 1090632"/>
                  <a:gd name="connsiteY6" fmla="*/ 189595 h 1609802"/>
                  <a:gd name="connsiteX0" fmla="*/ 592400 w 1030269"/>
                  <a:gd name="connsiteY0" fmla="*/ 189595 h 1609802"/>
                  <a:gd name="connsiteX1" fmla="*/ 118675 w 1030269"/>
                  <a:gd name="connsiteY1" fmla="*/ 718405 h 1609802"/>
                  <a:gd name="connsiteX2" fmla="*/ 8506 w 1030269"/>
                  <a:gd name="connsiteY2" fmla="*/ 1346366 h 1609802"/>
                  <a:gd name="connsiteX3" fmla="*/ 217827 w 1030269"/>
                  <a:gd name="connsiteY3" fmla="*/ 1566704 h 1609802"/>
                  <a:gd name="connsiteX4" fmla="*/ 977990 w 1030269"/>
                  <a:gd name="connsiteY4" fmla="*/ 663320 h 1609802"/>
                  <a:gd name="connsiteX5" fmla="*/ 922906 w 1030269"/>
                  <a:gd name="connsiteY5" fmla="*/ 24342 h 1609802"/>
                  <a:gd name="connsiteX6" fmla="*/ 592400 w 1030269"/>
                  <a:gd name="connsiteY6" fmla="*/ 189595 h 1609802"/>
                  <a:gd name="connsiteX0" fmla="*/ 584534 w 1022403"/>
                  <a:gd name="connsiteY0" fmla="*/ 191960 h 1601502"/>
                  <a:gd name="connsiteX1" fmla="*/ 254029 w 1022403"/>
                  <a:gd name="connsiteY1" fmla="*/ 841955 h 1601502"/>
                  <a:gd name="connsiteX2" fmla="*/ 640 w 1022403"/>
                  <a:gd name="connsiteY2" fmla="*/ 1348731 h 1601502"/>
                  <a:gd name="connsiteX3" fmla="*/ 209961 w 1022403"/>
                  <a:gd name="connsiteY3" fmla="*/ 1569069 h 1601502"/>
                  <a:gd name="connsiteX4" fmla="*/ 970124 w 1022403"/>
                  <a:gd name="connsiteY4" fmla="*/ 665685 h 1601502"/>
                  <a:gd name="connsiteX5" fmla="*/ 915040 w 1022403"/>
                  <a:gd name="connsiteY5" fmla="*/ 26707 h 1601502"/>
                  <a:gd name="connsiteX6" fmla="*/ 584534 w 1022403"/>
                  <a:gd name="connsiteY6" fmla="*/ 191960 h 1601502"/>
                  <a:gd name="connsiteX0" fmla="*/ 628601 w 1020884"/>
                  <a:gd name="connsiteY0" fmla="*/ 358232 h 1580487"/>
                  <a:gd name="connsiteX1" fmla="*/ 254029 w 1020884"/>
                  <a:gd name="connsiteY1" fmla="*/ 820940 h 1580487"/>
                  <a:gd name="connsiteX2" fmla="*/ 640 w 1020884"/>
                  <a:gd name="connsiteY2" fmla="*/ 1327716 h 1580487"/>
                  <a:gd name="connsiteX3" fmla="*/ 209961 w 1020884"/>
                  <a:gd name="connsiteY3" fmla="*/ 1548054 h 1580487"/>
                  <a:gd name="connsiteX4" fmla="*/ 970124 w 1020884"/>
                  <a:gd name="connsiteY4" fmla="*/ 644670 h 1580487"/>
                  <a:gd name="connsiteX5" fmla="*/ 915040 w 1020884"/>
                  <a:gd name="connsiteY5" fmla="*/ 5692 h 1580487"/>
                  <a:gd name="connsiteX6" fmla="*/ 628601 w 1020884"/>
                  <a:gd name="connsiteY6" fmla="*/ 358232 h 1580487"/>
                  <a:gd name="connsiteX0" fmla="*/ 628601 w 1036605"/>
                  <a:gd name="connsiteY0" fmla="*/ 208134 h 1430389"/>
                  <a:gd name="connsiteX1" fmla="*/ 254029 w 1036605"/>
                  <a:gd name="connsiteY1" fmla="*/ 670842 h 1430389"/>
                  <a:gd name="connsiteX2" fmla="*/ 640 w 1036605"/>
                  <a:gd name="connsiteY2" fmla="*/ 1177618 h 1430389"/>
                  <a:gd name="connsiteX3" fmla="*/ 209961 w 1036605"/>
                  <a:gd name="connsiteY3" fmla="*/ 1397956 h 1430389"/>
                  <a:gd name="connsiteX4" fmla="*/ 970124 w 1036605"/>
                  <a:gd name="connsiteY4" fmla="*/ 494572 h 1430389"/>
                  <a:gd name="connsiteX5" fmla="*/ 959108 w 1036605"/>
                  <a:gd name="connsiteY5" fmla="*/ 9830 h 1430389"/>
                  <a:gd name="connsiteX6" fmla="*/ 628601 w 1036605"/>
                  <a:gd name="connsiteY6" fmla="*/ 208134 h 1430389"/>
                  <a:gd name="connsiteX0" fmla="*/ 628601 w 982021"/>
                  <a:gd name="connsiteY0" fmla="*/ 209297 h 1431552"/>
                  <a:gd name="connsiteX1" fmla="*/ 254029 w 982021"/>
                  <a:gd name="connsiteY1" fmla="*/ 672005 h 1431552"/>
                  <a:gd name="connsiteX2" fmla="*/ 640 w 982021"/>
                  <a:gd name="connsiteY2" fmla="*/ 1178781 h 1431552"/>
                  <a:gd name="connsiteX3" fmla="*/ 209961 w 982021"/>
                  <a:gd name="connsiteY3" fmla="*/ 1399119 h 1431552"/>
                  <a:gd name="connsiteX4" fmla="*/ 870972 w 982021"/>
                  <a:gd name="connsiteY4" fmla="*/ 517769 h 1431552"/>
                  <a:gd name="connsiteX5" fmla="*/ 959108 w 982021"/>
                  <a:gd name="connsiteY5" fmla="*/ 10993 h 1431552"/>
                  <a:gd name="connsiteX6" fmla="*/ 628601 w 982021"/>
                  <a:gd name="connsiteY6" fmla="*/ 209297 h 1431552"/>
                  <a:gd name="connsiteX0" fmla="*/ 650710 w 1008907"/>
                  <a:gd name="connsiteY0" fmla="*/ 209297 h 1482414"/>
                  <a:gd name="connsiteX1" fmla="*/ 276138 w 1008907"/>
                  <a:gd name="connsiteY1" fmla="*/ 672005 h 1482414"/>
                  <a:gd name="connsiteX2" fmla="*/ 22749 w 1008907"/>
                  <a:gd name="connsiteY2" fmla="*/ 1178781 h 1482414"/>
                  <a:gd name="connsiteX3" fmla="*/ 121902 w 1008907"/>
                  <a:gd name="connsiteY3" fmla="*/ 1454203 h 1482414"/>
                  <a:gd name="connsiteX4" fmla="*/ 893081 w 1008907"/>
                  <a:gd name="connsiteY4" fmla="*/ 517769 h 1482414"/>
                  <a:gd name="connsiteX5" fmla="*/ 981217 w 1008907"/>
                  <a:gd name="connsiteY5" fmla="*/ 10993 h 1482414"/>
                  <a:gd name="connsiteX6" fmla="*/ 650710 w 1008907"/>
                  <a:gd name="connsiteY6" fmla="*/ 209297 h 148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8907" h="1482414">
                    <a:moveTo>
                      <a:pt x="650710" y="209297"/>
                    </a:moveTo>
                    <a:cubicBezTo>
                      <a:pt x="533197" y="319466"/>
                      <a:pt x="380798" y="510424"/>
                      <a:pt x="276138" y="672005"/>
                    </a:cubicBezTo>
                    <a:cubicBezTo>
                      <a:pt x="171478" y="833586"/>
                      <a:pt x="48455" y="1048415"/>
                      <a:pt x="22749" y="1178781"/>
                    </a:cubicBezTo>
                    <a:cubicBezTo>
                      <a:pt x="-2957" y="1309147"/>
                      <a:pt x="-39679" y="1568044"/>
                      <a:pt x="121902" y="1454203"/>
                    </a:cubicBezTo>
                    <a:cubicBezTo>
                      <a:pt x="375290" y="1153075"/>
                      <a:pt x="749862" y="758304"/>
                      <a:pt x="893081" y="517769"/>
                    </a:cubicBezTo>
                    <a:cubicBezTo>
                      <a:pt x="1036300" y="277234"/>
                      <a:pt x="1021612" y="62405"/>
                      <a:pt x="981217" y="10993"/>
                    </a:cubicBezTo>
                    <a:cubicBezTo>
                      <a:pt x="940822" y="-40419"/>
                      <a:pt x="768223" y="99128"/>
                      <a:pt x="650710" y="209297"/>
                    </a:cubicBezTo>
                    <a:close/>
                  </a:path>
                </a:pathLst>
              </a:custGeom>
              <a:solidFill>
                <a:srgbClr val="B44F3B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 dirty="0"/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54BB2F78-BEC1-CB32-9CAA-C0F7C0D7F267}"/>
                  </a:ext>
                </a:extLst>
              </p:cNvPr>
              <p:cNvSpPr/>
              <p:nvPr/>
            </p:nvSpPr>
            <p:spPr>
              <a:xfrm rot="17197830">
                <a:off x="1807046" y="3779364"/>
                <a:ext cx="915674" cy="1358022"/>
              </a:xfrm>
              <a:custGeom>
                <a:avLst/>
                <a:gdLst>
                  <a:gd name="connsiteX0" fmla="*/ 583894 w 969484"/>
                  <a:gd name="connsiteY0" fmla="*/ 165253 h 1542362"/>
                  <a:gd name="connsiteX1" fmla="*/ 110169 w 969484"/>
                  <a:gd name="connsiteY1" fmla="*/ 694063 h 1542362"/>
                  <a:gd name="connsiteX2" fmla="*/ 0 w 969484"/>
                  <a:gd name="connsiteY2" fmla="*/ 1322024 h 1542362"/>
                  <a:gd name="connsiteX3" fmla="*/ 209321 w 969484"/>
                  <a:gd name="connsiteY3" fmla="*/ 1542362 h 1542362"/>
                  <a:gd name="connsiteX4" fmla="*/ 969484 w 969484"/>
                  <a:gd name="connsiteY4" fmla="*/ 638978 h 1542362"/>
                  <a:gd name="connsiteX5" fmla="*/ 914400 w 969484"/>
                  <a:gd name="connsiteY5" fmla="*/ 0 h 1542362"/>
                  <a:gd name="connsiteX6" fmla="*/ 583894 w 969484"/>
                  <a:gd name="connsiteY6" fmla="*/ 165253 h 1542362"/>
                  <a:gd name="connsiteX0" fmla="*/ 583894 w 969484"/>
                  <a:gd name="connsiteY0" fmla="*/ 189595 h 1566704"/>
                  <a:gd name="connsiteX1" fmla="*/ 110169 w 969484"/>
                  <a:gd name="connsiteY1" fmla="*/ 718405 h 1566704"/>
                  <a:gd name="connsiteX2" fmla="*/ 0 w 969484"/>
                  <a:gd name="connsiteY2" fmla="*/ 1346366 h 1566704"/>
                  <a:gd name="connsiteX3" fmla="*/ 209321 w 969484"/>
                  <a:gd name="connsiteY3" fmla="*/ 1566704 h 1566704"/>
                  <a:gd name="connsiteX4" fmla="*/ 969484 w 969484"/>
                  <a:gd name="connsiteY4" fmla="*/ 663320 h 1566704"/>
                  <a:gd name="connsiteX5" fmla="*/ 914400 w 969484"/>
                  <a:gd name="connsiteY5" fmla="*/ 24342 h 1566704"/>
                  <a:gd name="connsiteX6" fmla="*/ 583894 w 969484"/>
                  <a:gd name="connsiteY6" fmla="*/ 189595 h 1566704"/>
                  <a:gd name="connsiteX0" fmla="*/ 583894 w 969484"/>
                  <a:gd name="connsiteY0" fmla="*/ 189595 h 1566704"/>
                  <a:gd name="connsiteX1" fmla="*/ 110169 w 969484"/>
                  <a:gd name="connsiteY1" fmla="*/ 718405 h 1566704"/>
                  <a:gd name="connsiteX2" fmla="*/ 0 w 969484"/>
                  <a:gd name="connsiteY2" fmla="*/ 1346366 h 1566704"/>
                  <a:gd name="connsiteX3" fmla="*/ 209321 w 969484"/>
                  <a:gd name="connsiteY3" fmla="*/ 1566704 h 1566704"/>
                  <a:gd name="connsiteX4" fmla="*/ 969484 w 969484"/>
                  <a:gd name="connsiteY4" fmla="*/ 663320 h 1566704"/>
                  <a:gd name="connsiteX5" fmla="*/ 914400 w 969484"/>
                  <a:gd name="connsiteY5" fmla="*/ 24342 h 1566704"/>
                  <a:gd name="connsiteX6" fmla="*/ 583894 w 969484"/>
                  <a:gd name="connsiteY6" fmla="*/ 189595 h 1566704"/>
                  <a:gd name="connsiteX0" fmla="*/ 592400 w 977990"/>
                  <a:gd name="connsiteY0" fmla="*/ 189595 h 1609802"/>
                  <a:gd name="connsiteX1" fmla="*/ 118675 w 977990"/>
                  <a:gd name="connsiteY1" fmla="*/ 718405 h 1609802"/>
                  <a:gd name="connsiteX2" fmla="*/ 8506 w 977990"/>
                  <a:gd name="connsiteY2" fmla="*/ 1346366 h 1609802"/>
                  <a:gd name="connsiteX3" fmla="*/ 217827 w 977990"/>
                  <a:gd name="connsiteY3" fmla="*/ 1566704 h 1609802"/>
                  <a:gd name="connsiteX4" fmla="*/ 977990 w 977990"/>
                  <a:gd name="connsiteY4" fmla="*/ 663320 h 1609802"/>
                  <a:gd name="connsiteX5" fmla="*/ 922906 w 977990"/>
                  <a:gd name="connsiteY5" fmla="*/ 24342 h 1609802"/>
                  <a:gd name="connsiteX6" fmla="*/ 592400 w 977990"/>
                  <a:gd name="connsiteY6" fmla="*/ 189595 h 1609802"/>
                  <a:gd name="connsiteX0" fmla="*/ 592400 w 1090632"/>
                  <a:gd name="connsiteY0" fmla="*/ 189595 h 1609802"/>
                  <a:gd name="connsiteX1" fmla="*/ 118675 w 1090632"/>
                  <a:gd name="connsiteY1" fmla="*/ 718405 h 1609802"/>
                  <a:gd name="connsiteX2" fmla="*/ 8506 w 1090632"/>
                  <a:gd name="connsiteY2" fmla="*/ 1346366 h 1609802"/>
                  <a:gd name="connsiteX3" fmla="*/ 217827 w 1090632"/>
                  <a:gd name="connsiteY3" fmla="*/ 1566704 h 1609802"/>
                  <a:gd name="connsiteX4" fmla="*/ 977990 w 1090632"/>
                  <a:gd name="connsiteY4" fmla="*/ 663320 h 1609802"/>
                  <a:gd name="connsiteX5" fmla="*/ 922906 w 1090632"/>
                  <a:gd name="connsiteY5" fmla="*/ 24342 h 1609802"/>
                  <a:gd name="connsiteX6" fmla="*/ 592400 w 1090632"/>
                  <a:gd name="connsiteY6" fmla="*/ 189595 h 1609802"/>
                  <a:gd name="connsiteX0" fmla="*/ 592400 w 1030269"/>
                  <a:gd name="connsiteY0" fmla="*/ 189595 h 1609802"/>
                  <a:gd name="connsiteX1" fmla="*/ 118675 w 1030269"/>
                  <a:gd name="connsiteY1" fmla="*/ 718405 h 1609802"/>
                  <a:gd name="connsiteX2" fmla="*/ 8506 w 1030269"/>
                  <a:gd name="connsiteY2" fmla="*/ 1346366 h 1609802"/>
                  <a:gd name="connsiteX3" fmla="*/ 217827 w 1030269"/>
                  <a:gd name="connsiteY3" fmla="*/ 1566704 h 1609802"/>
                  <a:gd name="connsiteX4" fmla="*/ 977990 w 1030269"/>
                  <a:gd name="connsiteY4" fmla="*/ 663320 h 1609802"/>
                  <a:gd name="connsiteX5" fmla="*/ 922906 w 1030269"/>
                  <a:gd name="connsiteY5" fmla="*/ 24342 h 1609802"/>
                  <a:gd name="connsiteX6" fmla="*/ 592400 w 1030269"/>
                  <a:gd name="connsiteY6" fmla="*/ 189595 h 1609802"/>
                  <a:gd name="connsiteX0" fmla="*/ 584534 w 1022403"/>
                  <a:gd name="connsiteY0" fmla="*/ 191960 h 1601502"/>
                  <a:gd name="connsiteX1" fmla="*/ 254029 w 1022403"/>
                  <a:gd name="connsiteY1" fmla="*/ 841955 h 1601502"/>
                  <a:gd name="connsiteX2" fmla="*/ 640 w 1022403"/>
                  <a:gd name="connsiteY2" fmla="*/ 1348731 h 1601502"/>
                  <a:gd name="connsiteX3" fmla="*/ 209961 w 1022403"/>
                  <a:gd name="connsiteY3" fmla="*/ 1569069 h 1601502"/>
                  <a:gd name="connsiteX4" fmla="*/ 970124 w 1022403"/>
                  <a:gd name="connsiteY4" fmla="*/ 665685 h 1601502"/>
                  <a:gd name="connsiteX5" fmla="*/ 915040 w 1022403"/>
                  <a:gd name="connsiteY5" fmla="*/ 26707 h 1601502"/>
                  <a:gd name="connsiteX6" fmla="*/ 584534 w 1022403"/>
                  <a:gd name="connsiteY6" fmla="*/ 191960 h 1601502"/>
                  <a:gd name="connsiteX0" fmla="*/ 628601 w 1020884"/>
                  <a:gd name="connsiteY0" fmla="*/ 358232 h 1580487"/>
                  <a:gd name="connsiteX1" fmla="*/ 254029 w 1020884"/>
                  <a:gd name="connsiteY1" fmla="*/ 820940 h 1580487"/>
                  <a:gd name="connsiteX2" fmla="*/ 640 w 1020884"/>
                  <a:gd name="connsiteY2" fmla="*/ 1327716 h 1580487"/>
                  <a:gd name="connsiteX3" fmla="*/ 209961 w 1020884"/>
                  <a:gd name="connsiteY3" fmla="*/ 1548054 h 1580487"/>
                  <a:gd name="connsiteX4" fmla="*/ 970124 w 1020884"/>
                  <a:gd name="connsiteY4" fmla="*/ 644670 h 1580487"/>
                  <a:gd name="connsiteX5" fmla="*/ 915040 w 1020884"/>
                  <a:gd name="connsiteY5" fmla="*/ 5692 h 1580487"/>
                  <a:gd name="connsiteX6" fmla="*/ 628601 w 1020884"/>
                  <a:gd name="connsiteY6" fmla="*/ 358232 h 1580487"/>
                  <a:gd name="connsiteX0" fmla="*/ 628601 w 1036605"/>
                  <a:gd name="connsiteY0" fmla="*/ 208134 h 1430389"/>
                  <a:gd name="connsiteX1" fmla="*/ 254029 w 1036605"/>
                  <a:gd name="connsiteY1" fmla="*/ 670842 h 1430389"/>
                  <a:gd name="connsiteX2" fmla="*/ 640 w 1036605"/>
                  <a:gd name="connsiteY2" fmla="*/ 1177618 h 1430389"/>
                  <a:gd name="connsiteX3" fmla="*/ 209961 w 1036605"/>
                  <a:gd name="connsiteY3" fmla="*/ 1397956 h 1430389"/>
                  <a:gd name="connsiteX4" fmla="*/ 970124 w 1036605"/>
                  <a:gd name="connsiteY4" fmla="*/ 494572 h 1430389"/>
                  <a:gd name="connsiteX5" fmla="*/ 959108 w 1036605"/>
                  <a:gd name="connsiteY5" fmla="*/ 9830 h 1430389"/>
                  <a:gd name="connsiteX6" fmla="*/ 628601 w 1036605"/>
                  <a:gd name="connsiteY6" fmla="*/ 208134 h 1430389"/>
                  <a:gd name="connsiteX0" fmla="*/ 628601 w 982021"/>
                  <a:gd name="connsiteY0" fmla="*/ 209297 h 1431552"/>
                  <a:gd name="connsiteX1" fmla="*/ 254029 w 982021"/>
                  <a:gd name="connsiteY1" fmla="*/ 672005 h 1431552"/>
                  <a:gd name="connsiteX2" fmla="*/ 640 w 982021"/>
                  <a:gd name="connsiteY2" fmla="*/ 1178781 h 1431552"/>
                  <a:gd name="connsiteX3" fmla="*/ 209961 w 982021"/>
                  <a:gd name="connsiteY3" fmla="*/ 1399119 h 1431552"/>
                  <a:gd name="connsiteX4" fmla="*/ 870972 w 982021"/>
                  <a:gd name="connsiteY4" fmla="*/ 517769 h 1431552"/>
                  <a:gd name="connsiteX5" fmla="*/ 959108 w 982021"/>
                  <a:gd name="connsiteY5" fmla="*/ 10993 h 1431552"/>
                  <a:gd name="connsiteX6" fmla="*/ 628601 w 982021"/>
                  <a:gd name="connsiteY6" fmla="*/ 209297 h 1431552"/>
                  <a:gd name="connsiteX0" fmla="*/ 650710 w 1008907"/>
                  <a:gd name="connsiteY0" fmla="*/ 209297 h 1482414"/>
                  <a:gd name="connsiteX1" fmla="*/ 276138 w 1008907"/>
                  <a:gd name="connsiteY1" fmla="*/ 672005 h 1482414"/>
                  <a:gd name="connsiteX2" fmla="*/ 22749 w 1008907"/>
                  <a:gd name="connsiteY2" fmla="*/ 1178781 h 1482414"/>
                  <a:gd name="connsiteX3" fmla="*/ 121902 w 1008907"/>
                  <a:gd name="connsiteY3" fmla="*/ 1454203 h 1482414"/>
                  <a:gd name="connsiteX4" fmla="*/ 893081 w 1008907"/>
                  <a:gd name="connsiteY4" fmla="*/ 517769 h 1482414"/>
                  <a:gd name="connsiteX5" fmla="*/ 981217 w 1008907"/>
                  <a:gd name="connsiteY5" fmla="*/ 10993 h 1482414"/>
                  <a:gd name="connsiteX6" fmla="*/ 650710 w 1008907"/>
                  <a:gd name="connsiteY6" fmla="*/ 209297 h 148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8907" h="1482414">
                    <a:moveTo>
                      <a:pt x="650710" y="209297"/>
                    </a:moveTo>
                    <a:cubicBezTo>
                      <a:pt x="533197" y="319466"/>
                      <a:pt x="380798" y="510424"/>
                      <a:pt x="276138" y="672005"/>
                    </a:cubicBezTo>
                    <a:cubicBezTo>
                      <a:pt x="171478" y="833586"/>
                      <a:pt x="48455" y="1048415"/>
                      <a:pt x="22749" y="1178781"/>
                    </a:cubicBezTo>
                    <a:cubicBezTo>
                      <a:pt x="-2957" y="1309147"/>
                      <a:pt x="-39679" y="1568044"/>
                      <a:pt x="121902" y="1454203"/>
                    </a:cubicBezTo>
                    <a:cubicBezTo>
                      <a:pt x="375290" y="1153075"/>
                      <a:pt x="749862" y="758304"/>
                      <a:pt x="893081" y="517769"/>
                    </a:cubicBezTo>
                    <a:cubicBezTo>
                      <a:pt x="1036300" y="277234"/>
                      <a:pt x="1021612" y="62405"/>
                      <a:pt x="981217" y="10993"/>
                    </a:cubicBezTo>
                    <a:cubicBezTo>
                      <a:pt x="940822" y="-40419"/>
                      <a:pt x="768223" y="99128"/>
                      <a:pt x="650710" y="209297"/>
                    </a:cubicBezTo>
                    <a:close/>
                  </a:path>
                </a:pathLst>
              </a:custGeom>
              <a:solidFill>
                <a:srgbClr val="B44F3B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 dirty="0"/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681736F4-2F72-33A4-6D76-FD4E5F4307B6}"/>
                  </a:ext>
                </a:extLst>
              </p:cNvPr>
              <p:cNvSpPr/>
              <p:nvPr/>
            </p:nvSpPr>
            <p:spPr>
              <a:xfrm rot="20202105">
                <a:off x="1355533" y="3942706"/>
                <a:ext cx="562314" cy="953619"/>
              </a:xfrm>
              <a:custGeom>
                <a:avLst/>
                <a:gdLst>
                  <a:gd name="connsiteX0" fmla="*/ 583894 w 969484"/>
                  <a:gd name="connsiteY0" fmla="*/ 165253 h 1542362"/>
                  <a:gd name="connsiteX1" fmla="*/ 110169 w 969484"/>
                  <a:gd name="connsiteY1" fmla="*/ 694063 h 1542362"/>
                  <a:gd name="connsiteX2" fmla="*/ 0 w 969484"/>
                  <a:gd name="connsiteY2" fmla="*/ 1322024 h 1542362"/>
                  <a:gd name="connsiteX3" fmla="*/ 209321 w 969484"/>
                  <a:gd name="connsiteY3" fmla="*/ 1542362 h 1542362"/>
                  <a:gd name="connsiteX4" fmla="*/ 969484 w 969484"/>
                  <a:gd name="connsiteY4" fmla="*/ 638978 h 1542362"/>
                  <a:gd name="connsiteX5" fmla="*/ 914400 w 969484"/>
                  <a:gd name="connsiteY5" fmla="*/ 0 h 1542362"/>
                  <a:gd name="connsiteX6" fmla="*/ 583894 w 969484"/>
                  <a:gd name="connsiteY6" fmla="*/ 165253 h 1542362"/>
                  <a:gd name="connsiteX0" fmla="*/ 583894 w 969484"/>
                  <a:gd name="connsiteY0" fmla="*/ 189595 h 1566704"/>
                  <a:gd name="connsiteX1" fmla="*/ 110169 w 969484"/>
                  <a:gd name="connsiteY1" fmla="*/ 718405 h 1566704"/>
                  <a:gd name="connsiteX2" fmla="*/ 0 w 969484"/>
                  <a:gd name="connsiteY2" fmla="*/ 1346366 h 1566704"/>
                  <a:gd name="connsiteX3" fmla="*/ 209321 w 969484"/>
                  <a:gd name="connsiteY3" fmla="*/ 1566704 h 1566704"/>
                  <a:gd name="connsiteX4" fmla="*/ 969484 w 969484"/>
                  <a:gd name="connsiteY4" fmla="*/ 663320 h 1566704"/>
                  <a:gd name="connsiteX5" fmla="*/ 914400 w 969484"/>
                  <a:gd name="connsiteY5" fmla="*/ 24342 h 1566704"/>
                  <a:gd name="connsiteX6" fmla="*/ 583894 w 969484"/>
                  <a:gd name="connsiteY6" fmla="*/ 189595 h 1566704"/>
                  <a:gd name="connsiteX0" fmla="*/ 583894 w 969484"/>
                  <a:gd name="connsiteY0" fmla="*/ 189595 h 1566704"/>
                  <a:gd name="connsiteX1" fmla="*/ 110169 w 969484"/>
                  <a:gd name="connsiteY1" fmla="*/ 718405 h 1566704"/>
                  <a:gd name="connsiteX2" fmla="*/ 0 w 969484"/>
                  <a:gd name="connsiteY2" fmla="*/ 1346366 h 1566704"/>
                  <a:gd name="connsiteX3" fmla="*/ 209321 w 969484"/>
                  <a:gd name="connsiteY3" fmla="*/ 1566704 h 1566704"/>
                  <a:gd name="connsiteX4" fmla="*/ 969484 w 969484"/>
                  <a:gd name="connsiteY4" fmla="*/ 663320 h 1566704"/>
                  <a:gd name="connsiteX5" fmla="*/ 914400 w 969484"/>
                  <a:gd name="connsiteY5" fmla="*/ 24342 h 1566704"/>
                  <a:gd name="connsiteX6" fmla="*/ 583894 w 969484"/>
                  <a:gd name="connsiteY6" fmla="*/ 189595 h 1566704"/>
                  <a:gd name="connsiteX0" fmla="*/ 592400 w 977990"/>
                  <a:gd name="connsiteY0" fmla="*/ 189595 h 1609802"/>
                  <a:gd name="connsiteX1" fmla="*/ 118675 w 977990"/>
                  <a:gd name="connsiteY1" fmla="*/ 718405 h 1609802"/>
                  <a:gd name="connsiteX2" fmla="*/ 8506 w 977990"/>
                  <a:gd name="connsiteY2" fmla="*/ 1346366 h 1609802"/>
                  <a:gd name="connsiteX3" fmla="*/ 217827 w 977990"/>
                  <a:gd name="connsiteY3" fmla="*/ 1566704 h 1609802"/>
                  <a:gd name="connsiteX4" fmla="*/ 977990 w 977990"/>
                  <a:gd name="connsiteY4" fmla="*/ 663320 h 1609802"/>
                  <a:gd name="connsiteX5" fmla="*/ 922906 w 977990"/>
                  <a:gd name="connsiteY5" fmla="*/ 24342 h 1609802"/>
                  <a:gd name="connsiteX6" fmla="*/ 592400 w 977990"/>
                  <a:gd name="connsiteY6" fmla="*/ 189595 h 1609802"/>
                  <a:gd name="connsiteX0" fmla="*/ 592400 w 1090632"/>
                  <a:gd name="connsiteY0" fmla="*/ 189595 h 1609802"/>
                  <a:gd name="connsiteX1" fmla="*/ 118675 w 1090632"/>
                  <a:gd name="connsiteY1" fmla="*/ 718405 h 1609802"/>
                  <a:gd name="connsiteX2" fmla="*/ 8506 w 1090632"/>
                  <a:gd name="connsiteY2" fmla="*/ 1346366 h 1609802"/>
                  <a:gd name="connsiteX3" fmla="*/ 217827 w 1090632"/>
                  <a:gd name="connsiteY3" fmla="*/ 1566704 h 1609802"/>
                  <a:gd name="connsiteX4" fmla="*/ 977990 w 1090632"/>
                  <a:gd name="connsiteY4" fmla="*/ 663320 h 1609802"/>
                  <a:gd name="connsiteX5" fmla="*/ 922906 w 1090632"/>
                  <a:gd name="connsiteY5" fmla="*/ 24342 h 1609802"/>
                  <a:gd name="connsiteX6" fmla="*/ 592400 w 1090632"/>
                  <a:gd name="connsiteY6" fmla="*/ 189595 h 1609802"/>
                  <a:gd name="connsiteX0" fmla="*/ 592400 w 1030269"/>
                  <a:gd name="connsiteY0" fmla="*/ 189595 h 1609802"/>
                  <a:gd name="connsiteX1" fmla="*/ 118675 w 1030269"/>
                  <a:gd name="connsiteY1" fmla="*/ 718405 h 1609802"/>
                  <a:gd name="connsiteX2" fmla="*/ 8506 w 1030269"/>
                  <a:gd name="connsiteY2" fmla="*/ 1346366 h 1609802"/>
                  <a:gd name="connsiteX3" fmla="*/ 217827 w 1030269"/>
                  <a:gd name="connsiteY3" fmla="*/ 1566704 h 1609802"/>
                  <a:gd name="connsiteX4" fmla="*/ 977990 w 1030269"/>
                  <a:gd name="connsiteY4" fmla="*/ 663320 h 1609802"/>
                  <a:gd name="connsiteX5" fmla="*/ 922906 w 1030269"/>
                  <a:gd name="connsiteY5" fmla="*/ 24342 h 1609802"/>
                  <a:gd name="connsiteX6" fmla="*/ 592400 w 1030269"/>
                  <a:gd name="connsiteY6" fmla="*/ 189595 h 1609802"/>
                  <a:gd name="connsiteX0" fmla="*/ 584534 w 1022403"/>
                  <a:gd name="connsiteY0" fmla="*/ 191960 h 1601502"/>
                  <a:gd name="connsiteX1" fmla="*/ 254029 w 1022403"/>
                  <a:gd name="connsiteY1" fmla="*/ 841955 h 1601502"/>
                  <a:gd name="connsiteX2" fmla="*/ 640 w 1022403"/>
                  <a:gd name="connsiteY2" fmla="*/ 1348731 h 1601502"/>
                  <a:gd name="connsiteX3" fmla="*/ 209961 w 1022403"/>
                  <a:gd name="connsiteY3" fmla="*/ 1569069 h 1601502"/>
                  <a:gd name="connsiteX4" fmla="*/ 970124 w 1022403"/>
                  <a:gd name="connsiteY4" fmla="*/ 665685 h 1601502"/>
                  <a:gd name="connsiteX5" fmla="*/ 915040 w 1022403"/>
                  <a:gd name="connsiteY5" fmla="*/ 26707 h 1601502"/>
                  <a:gd name="connsiteX6" fmla="*/ 584534 w 1022403"/>
                  <a:gd name="connsiteY6" fmla="*/ 191960 h 1601502"/>
                  <a:gd name="connsiteX0" fmla="*/ 628601 w 1020884"/>
                  <a:gd name="connsiteY0" fmla="*/ 358232 h 1580487"/>
                  <a:gd name="connsiteX1" fmla="*/ 254029 w 1020884"/>
                  <a:gd name="connsiteY1" fmla="*/ 820940 h 1580487"/>
                  <a:gd name="connsiteX2" fmla="*/ 640 w 1020884"/>
                  <a:gd name="connsiteY2" fmla="*/ 1327716 h 1580487"/>
                  <a:gd name="connsiteX3" fmla="*/ 209961 w 1020884"/>
                  <a:gd name="connsiteY3" fmla="*/ 1548054 h 1580487"/>
                  <a:gd name="connsiteX4" fmla="*/ 970124 w 1020884"/>
                  <a:gd name="connsiteY4" fmla="*/ 644670 h 1580487"/>
                  <a:gd name="connsiteX5" fmla="*/ 915040 w 1020884"/>
                  <a:gd name="connsiteY5" fmla="*/ 5692 h 1580487"/>
                  <a:gd name="connsiteX6" fmla="*/ 628601 w 1020884"/>
                  <a:gd name="connsiteY6" fmla="*/ 358232 h 1580487"/>
                  <a:gd name="connsiteX0" fmla="*/ 628601 w 1036605"/>
                  <a:gd name="connsiteY0" fmla="*/ 208134 h 1430389"/>
                  <a:gd name="connsiteX1" fmla="*/ 254029 w 1036605"/>
                  <a:gd name="connsiteY1" fmla="*/ 670842 h 1430389"/>
                  <a:gd name="connsiteX2" fmla="*/ 640 w 1036605"/>
                  <a:gd name="connsiteY2" fmla="*/ 1177618 h 1430389"/>
                  <a:gd name="connsiteX3" fmla="*/ 209961 w 1036605"/>
                  <a:gd name="connsiteY3" fmla="*/ 1397956 h 1430389"/>
                  <a:gd name="connsiteX4" fmla="*/ 970124 w 1036605"/>
                  <a:gd name="connsiteY4" fmla="*/ 494572 h 1430389"/>
                  <a:gd name="connsiteX5" fmla="*/ 959108 w 1036605"/>
                  <a:gd name="connsiteY5" fmla="*/ 9830 h 1430389"/>
                  <a:gd name="connsiteX6" fmla="*/ 628601 w 1036605"/>
                  <a:gd name="connsiteY6" fmla="*/ 208134 h 1430389"/>
                  <a:gd name="connsiteX0" fmla="*/ 628601 w 982021"/>
                  <a:gd name="connsiteY0" fmla="*/ 209297 h 1431552"/>
                  <a:gd name="connsiteX1" fmla="*/ 254029 w 982021"/>
                  <a:gd name="connsiteY1" fmla="*/ 672005 h 1431552"/>
                  <a:gd name="connsiteX2" fmla="*/ 640 w 982021"/>
                  <a:gd name="connsiteY2" fmla="*/ 1178781 h 1431552"/>
                  <a:gd name="connsiteX3" fmla="*/ 209961 w 982021"/>
                  <a:gd name="connsiteY3" fmla="*/ 1399119 h 1431552"/>
                  <a:gd name="connsiteX4" fmla="*/ 870972 w 982021"/>
                  <a:gd name="connsiteY4" fmla="*/ 517769 h 1431552"/>
                  <a:gd name="connsiteX5" fmla="*/ 959108 w 982021"/>
                  <a:gd name="connsiteY5" fmla="*/ 10993 h 1431552"/>
                  <a:gd name="connsiteX6" fmla="*/ 628601 w 982021"/>
                  <a:gd name="connsiteY6" fmla="*/ 209297 h 1431552"/>
                  <a:gd name="connsiteX0" fmla="*/ 650710 w 1008907"/>
                  <a:gd name="connsiteY0" fmla="*/ 209297 h 1482414"/>
                  <a:gd name="connsiteX1" fmla="*/ 276138 w 1008907"/>
                  <a:gd name="connsiteY1" fmla="*/ 672005 h 1482414"/>
                  <a:gd name="connsiteX2" fmla="*/ 22749 w 1008907"/>
                  <a:gd name="connsiteY2" fmla="*/ 1178781 h 1482414"/>
                  <a:gd name="connsiteX3" fmla="*/ 121902 w 1008907"/>
                  <a:gd name="connsiteY3" fmla="*/ 1454203 h 1482414"/>
                  <a:gd name="connsiteX4" fmla="*/ 893081 w 1008907"/>
                  <a:gd name="connsiteY4" fmla="*/ 517769 h 1482414"/>
                  <a:gd name="connsiteX5" fmla="*/ 981217 w 1008907"/>
                  <a:gd name="connsiteY5" fmla="*/ 10993 h 1482414"/>
                  <a:gd name="connsiteX6" fmla="*/ 650710 w 1008907"/>
                  <a:gd name="connsiteY6" fmla="*/ 209297 h 148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8907" h="1482414">
                    <a:moveTo>
                      <a:pt x="650710" y="209297"/>
                    </a:moveTo>
                    <a:cubicBezTo>
                      <a:pt x="533197" y="319466"/>
                      <a:pt x="380798" y="510424"/>
                      <a:pt x="276138" y="672005"/>
                    </a:cubicBezTo>
                    <a:cubicBezTo>
                      <a:pt x="171478" y="833586"/>
                      <a:pt x="48455" y="1048415"/>
                      <a:pt x="22749" y="1178781"/>
                    </a:cubicBezTo>
                    <a:cubicBezTo>
                      <a:pt x="-2957" y="1309147"/>
                      <a:pt x="-39679" y="1568044"/>
                      <a:pt x="121902" y="1454203"/>
                    </a:cubicBezTo>
                    <a:cubicBezTo>
                      <a:pt x="375290" y="1153075"/>
                      <a:pt x="749862" y="758304"/>
                      <a:pt x="893081" y="517769"/>
                    </a:cubicBezTo>
                    <a:cubicBezTo>
                      <a:pt x="1036300" y="277234"/>
                      <a:pt x="1021612" y="62405"/>
                      <a:pt x="981217" y="10993"/>
                    </a:cubicBezTo>
                    <a:cubicBezTo>
                      <a:pt x="940822" y="-40419"/>
                      <a:pt x="768223" y="99128"/>
                      <a:pt x="650710" y="209297"/>
                    </a:cubicBezTo>
                    <a:close/>
                  </a:path>
                </a:pathLst>
              </a:custGeom>
              <a:solidFill>
                <a:srgbClr val="B44F3B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 dirty="0"/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958EF553-92AA-C56D-2529-A47FF7CAD5CF}"/>
                  </a:ext>
                </a:extLst>
              </p:cNvPr>
              <p:cNvGrpSpPr/>
              <p:nvPr/>
            </p:nvGrpSpPr>
            <p:grpSpPr>
              <a:xfrm rot="4133893">
                <a:off x="63058" y="1247300"/>
                <a:ext cx="1424724" cy="1358022"/>
                <a:chOff x="4342268" y="2830532"/>
                <a:chExt cx="2537515" cy="2609889"/>
              </a:xfrm>
            </p:grpSpPr>
            <p:sp>
              <p:nvSpPr>
                <p:cNvPr id="66" name="Freeform 65">
                  <a:extLst>
                    <a:ext uri="{FF2B5EF4-FFF2-40B4-BE49-F238E27FC236}">
                      <a16:creationId xmlns:a16="http://schemas.microsoft.com/office/drawing/2014/main" id="{7D9EA968-416C-36E1-FF99-0558A1EC5E6B}"/>
                    </a:ext>
                  </a:extLst>
                </p:cNvPr>
                <p:cNvSpPr/>
                <p:nvPr/>
              </p:nvSpPr>
              <p:spPr>
                <a:xfrm>
                  <a:off x="5066583" y="3278242"/>
                  <a:ext cx="1216227" cy="2162179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16227" h="2162179">
                      <a:moveTo>
                        <a:pt x="1216227" y="14178"/>
                      </a:moveTo>
                      <a:cubicBezTo>
                        <a:pt x="1147757" y="-116135"/>
                        <a:pt x="630922" y="687831"/>
                        <a:pt x="447600" y="955083"/>
                      </a:cubicBezTo>
                      <a:cubicBezTo>
                        <a:pt x="264278" y="1222335"/>
                        <a:pt x="184766" y="1416701"/>
                        <a:pt x="116296" y="1617692"/>
                      </a:cubicBezTo>
                      <a:cubicBezTo>
                        <a:pt x="47827" y="1818683"/>
                        <a:pt x="-55982" y="2185326"/>
                        <a:pt x="36783" y="2161030"/>
                      </a:cubicBezTo>
                      <a:cubicBezTo>
                        <a:pt x="129548" y="2136734"/>
                        <a:pt x="476313" y="1829727"/>
                        <a:pt x="672887" y="1471918"/>
                      </a:cubicBezTo>
                      <a:cubicBezTo>
                        <a:pt x="869461" y="1114109"/>
                        <a:pt x="1101375" y="539848"/>
                        <a:pt x="1216227" y="14178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67" name="Freeform 66">
                  <a:extLst>
                    <a:ext uri="{FF2B5EF4-FFF2-40B4-BE49-F238E27FC236}">
                      <a16:creationId xmlns:a16="http://schemas.microsoft.com/office/drawing/2014/main" id="{6DB30A8D-5D57-A8DE-EFE3-7BE262E97996}"/>
                    </a:ext>
                  </a:extLst>
                </p:cNvPr>
                <p:cNvSpPr/>
                <p:nvPr/>
              </p:nvSpPr>
              <p:spPr>
                <a:xfrm rot="20269189">
                  <a:off x="5723810" y="3424725"/>
                  <a:ext cx="904466" cy="1869213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  <a:gd name="connsiteX0" fmla="*/ 1226658 w 1226658"/>
                    <a:gd name="connsiteY0" fmla="*/ 14178 h 2161581"/>
                    <a:gd name="connsiteX1" fmla="*/ 458031 w 1226658"/>
                    <a:gd name="connsiteY1" fmla="*/ 955083 h 2161581"/>
                    <a:gd name="connsiteX2" fmla="*/ 126727 w 1226658"/>
                    <a:gd name="connsiteY2" fmla="*/ 1617692 h 2161581"/>
                    <a:gd name="connsiteX3" fmla="*/ 47214 w 1226658"/>
                    <a:gd name="connsiteY3" fmla="*/ 2161030 h 2161581"/>
                    <a:gd name="connsiteX4" fmla="*/ 826246 w 1226658"/>
                    <a:gd name="connsiteY4" fmla="*/ 1518510 h 2161581"/>
                    <a:gd name="connsiteX5" fmla="*/ 1226658 w 1226658"/>
                    <a:gd name="connsiteY5" fmla="*/ 14178 h 2161581"/>
                    <a:gd name="connsiteX0" fmla="*/ 1128880 w 1128880"/>
                    <a:gd name="connsiteY0" fmla="*/ 14178 h 2192994"/>
                    <a:gd name="connsiteX1" fmla="*/ 360253 w 1128880"/>
                    <a:gd name="connsiteY1" fmla="*/ 955083 h 2192994"/>
                    <a:gd name="connsiteX2" fmla="*/ 28949 w 1128880"/>
                    <a:gd name="connsiteY2" fmla="*/ 1617692 h 2192994"/>
                    <a:gd name="connsiteX3" fmla="*/ 96125 w 1128880"/>
                    <a:gd name="connsiteY3" fmla="*/ 2192479 h 2192994"/>
                    <a:gd name="connsiteX4" fmla="*/ 728468 w 1128880"/>
                    <a:gd name="connsiteY4" fmla="*/ 1518510 h 2192994"/>
                    <a:gd name="connsiteX5" fmla="*/ 1128880 w 1128880"/>
                    <a:gd name="connsiteY5" fmla="*/ 14178 h 2192994"/>
                    <a:gd name="connsiteX0" fmla="*/ 1141625 w 1141625"/>
                    <a:gd name="connsiteY0" fmla="*/ 13386 h 2192192"/>
                    <a:gd name="connsiteX1" fmla="*/ 548523 w 1141625"/>
                    <a:gd name="connsiteY1" fmla="*/ 1007872 h 2192192"/>
                    <a:gd name="connsiteX2" fmla="*/ 41694 w 1141625"/>
                    <a:gd name="connsiteY2" fmla="*/ 1616900 h 2192192"/>
                    <a:gd name="connsiteX3" fmla="*/ 108870 w 1141625"/>
                    <a:gd name="connsiteY3" fmla="*/ 2191687 h 2192192"/>
                    <a:gd name="connsiteX4" fmla="*/ 741213 w 1141625"/>
                    <a:gd name="connsiteY4" fmla="*/ 1517718 h 2192192"/>
                    <a:gd name="connsiteX5" fmla="*/ 1141625 w 1141625"/>
                    <a:gd name="connsiteY5" fmla="*/ 13386 h 2192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41625" h="2192192">
                      <a:moveTo>
                        <a:pt x="1141625" y="13386"/>
                      </a:moveTo>
                      <a:cubicBezTo>
                        <a:pt x="1073155" y="-116927"/>
                        <a:pt x="731845" y="740620"/>
                        <a:pt x="548523" y="1007872"/>
                      </a:cubicBezTo>
                      <a:cubicBezTo>
                        <a:pt x="365201" y="1275124"/>
                        <a:pt x="114969" y="1419598"/>
                        <a:pt x="41694" y="1616900"/>
                      </a:cubicBezTo>
                      <a:cubicBezTo>
                        <a:pt x="-31581" y="1814202"/>
                        <a:pt x="-7716" y="2208217"/>
                        <a:pt x="108870" y="2191687"/>
                      </a:cubicBezTo>
                      <a:cubicBezTo>
                        <a:pt x="225456" y="2175157"/>
                        <a:pt x="569087" y="1880768"/>
                        <a:pt x="741213" y="1517718"/>
                      </a:cubicBezTo>
                      <a:cubicBezTo>
                        <a:pt x="913339" y="1154668"/>
                        <a:pt x="1026773" y="539056"/>
                        <a:pt x="1141625" y="13386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68" name="Freeform 67">
                  <a:extLst>
                    <a:ext uri="{FF2B5EF4-FFF2-40B4-BE49-F238E27FC236}">
                      <a16:creationId xmlns:a16="http://schemas.microsoft.com/office/drawing/2014/main" id="{1889A8E0-EB1F-8532-D9B3-9EF7FC1AC10E}"/>
                    </a:ext>
                  </a:extLst>
                </p:cNvPr>
                <p:cNvSpPr/>
                <p:nvPr/>
              </p:nvSpPr>
              <p:spPr>
                <a:xfrm rot="19453404">
                  <a:off x="6132351" y="3384150"/>
                  <a:ext cx="747432" cy="1826512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  <a:gd name="connsiteX0" fmla="*/ 1216548 w 1216548"/>
                    <a:gd name="connsiteY0" fmla="*/ 12542 h 2160488"/>
                    <a:gd name="connsiteX1" fmla="*/ 458975 w 1216548"/>
                    <a:gd name="connsiteY1" fmla="*/ 1071566 h 2160488"/>
                    <a:gd name="connsiteX2" fmla="*/ 116617 w 1216548"/>
                    <a:gd name="connsiteY2" fmla="*/ 1616056 h 2160488"/>
                    <a:gd name="connsiteX3" fmla="*/ 37104 w 1216548"/>
                    <a:gd name="connsiteY3" fmla="*/ 2159394 h 2160488"/>
                    <a:gd name="connsiteX4" fmla="*/ 673208 w 1216548"/>
                    <a:gd name="connsiteY4" fmla="*/ 1470282 h 2160488"/>
                    <a:gd name="connsiteX5" fmla="*/ 1216548 w 1216548"/>
                    <a:gd name="connsiteY5" fmla="*/ 12542 h 2160488"/>
                    <a:gd name="connsiteX0" fmla="*/ 1233869 w 1233869"/>
                    <a:gd name="connsiteY0" fmla="*/ 12542 h 2161118"/>
                    <a:gd name="connsiteX1" fmla="*/ 476296 w 1233869"/>
                    <a:gd name="connsiteY1" fmla="*/ 1071566 h 2161118"/>
                    <a:gd name="connsiteX2" fmla="*/ 133938 w 1233869"/>
                    <a:gd name="connsiteY2" fmla="*/ 1616056 h 2161118"/>
                    <a:gd name="connsiteX3" fmla="*/ 54425 w 1233869"/>
                    <a:gd name="connsiteY3" fmla="*/ 2159394 h 2161118"/>
                    <a:gd name="connsiteX4" fmla="*/ 927235 w 1233869"/>
                    <a:gd name="connsiteY4" fmla="*/ 1430488 h 2161118"/>
                    <a:gd name="connsiteX5" fmla="*/ 1233869 w 1233869"/>
                    <a:gd name="connsiteY5" fmla="*/ 12542 h 2161118"/>
                    <a:gd name="connsiteX0" fmla="*/ 1136008 w 1136008"/>
                    <a:gd name="connsiteY0" fmla="*/ 12542 h 2089597"/>
                    <a:gd name="connsiteX1" fmla="*/ 378435 w 1136008"/>
                    <a:gd name="connsiteY1" fmla="*/ 1071566 h 2089597"/>
                    <a:gd name="connsiteX2" fmla="*/ 36077 w 1136008"/>
                    <a:gd name="connsiteY2" fmla="*/ 1616056 h 2089597"/>
                    <a:gd name="connsiteX3" fmla="*/ 99790 w 1136008"/>
                    <a:gd name="connsiteY3" fmla="*/ 2087584 h 2089597"/>
                    <a:gd name="connsiteX4" fmla="*/ 829374 w 1136008"/>
                    <a:gd name="connsiteY4" fmla="*/ 1430488 h 2089597"/>
                    <a:gd name="connsiteX5" fmla="*/ 1136008 w 1136008"/>
                    <a:gd name="connsiteY5" fmla="*/ 12542 h 2089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36008" h="2089597">
                      <a:moveTo>
                        <a:pt x="1136008" y="12542"/>
                      </a:moveTo>
                      <a:cubicBezTo>
                        <a:pt x="1067538" y="-117771"/>
                        <a:pt x="561757" y="804314"/>
                        <a:pt x="378435" y="1071566"/>
                      </a:cubicBezTo>
                      <a:cubicBezTo>
                        <a:pt x="195113" y="1338818"/>
                        <a:pt x="82518" y="1446720"/>
                        <a:pt x="36077" y="1616056"/>
                      </a:cubicBezTo>
                      <a:cubicBezTo>
                        <a:pt x="-10364" y="1785392"/>
                        <a:pt x="-32426" y="2118512"/>
                        <a:pt x="99790" y="2087584"/>
                      </a:cubicBezTo>
                      <a:cubicBezTo>
                        <a:pt x="232006" y="2056656"/>
                        <a:pt x="656671" y="1776328"/>
                        <a:pt x="829374" y="1430488"/>
                      </a:cubicBezTo>
                      <a:cubicBezTo>
                        <a:pt x="1002077" y="1084648"/>
                        <a:pt x="1021156" y="538212"/>
                        <a:pt x="1136008" y="12542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69" name="Freeform 68">
                  <a:extLst>
                    <a:ext uri="{FF2B5EF4-FFF2-40B4-BE49-F238E27FC236}">
                      <a16:creationId xmlns:a16="http://schemas.microsoft.com/office/drawing/2014/main" id="{955B07F5-140F-95A2-2BF2-6D46EC4E2C94}"/>
                    </a:ext>
                  </a:extLst>
                </p:cNvPr>
                <p:cNvSpPr/>
                <p:nvPr/>
              </p:nvSpPr>
              <p:spPr>
                <a:xfrm rot="1507123">
                  <a:off x="4902150" y="3001133"/>
                  <a:ext cx="975940" cy="1841560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  <a:gd name="connsiteX0" fmla="*/ 1212196 w 1212196"/>
                    <a:gd name="connsiteY0" fmla="*/ 12333 h 2160272"/>
                    <a:gd name="connsiteX1" fmla="*/ 290230 w 1212196"/>
                    <a:gd name="connsiteY1" fmla="*/ 1088696 h 2160272"/>
                    <a:gd name="connsiteX2" fmla="*/ 112265 w 1212196"/>
                    <a:gd name="connsiteY2" fmla="*/ 1615847 h 2160272"/>
                    <a:gd name="connsiteX3" fmla="*/ 32752 w 1212196"/>
                    <a:gd name="connsiteY3" fmla="*/ 2159185 h 2160272"/>
                    <a:gd name="connsiteX4" fmla="*/ 668856 w 1212196"/>
                    <a:gd name="connsiteY4" fmla="*/ 1470073 h 2160272"/>
                    <a:gd name="connsiteX5" fmla="*/ 1212196 w 1212196"/>
                    <a:gd name="connsiteY5" fmla="*/ 12333 h 2160272"/>
                    <a:gd name="connsiteX0" fmla="*/ 1236398 w 1236398"/>
                    <a:gd name="connsiteY0" fmla="*/ 12464 h 2161956"/>
                    <a:gd name="connsiteX1" fmla="*/ 314432 w 1236398"/>
                    <a:gd name="connsiteY1" fmla="*/ 1088827 h 2161956"/>
                    <a:gd name="connsiteX2" fmla="*/ 59798 w 1236398"/>
                    <a:gd name="connsiteY2" fmla="*/ 1683708 h 2161956"/>
                    <a:gd name="connsiteX3" fmla="*/ 56954 w 1236398"/>
                    <a:gd name="connsiteY3" fmla="*/ 2159316 h 2161956"/>
                    <a:gd name="connsiteX4" fmla="*/ 693058 w 1236398"/>
                    <a:gd name="connsiteY4" fmla="*/ 1470204 h 2161956"/>
                    <a:gd name="connsiteX5" fmla="*/ 1236398 w 1236398"/>
                    <a:gd name="connsiteY5" fmla="*/ 12464 h 2161956"/>
                    <a:gd name="connsiteX0" fmla="*/ 1231840 w 1231840"/>
                    <a:gd name="connsiteY0" fmla="*/ 12464 h 2159761"/>
                    <a:gd name="connsiteX1" fmla="*/ 309874 w 1231840"/>
                    <a:gd name="connsiteY1" fmla="*/ 1088827 h 2159761"/>
                    <a:gd name="connsiteX2" fmla="*/ 55240 w 1231840"/>
                    <a:gd name="connsiteY2" fmla="*/ 1683708 h 2159761"/>
                    <a:gd name="connsiteX3" fmla="*/ 52396 w 1231840"/>
                    <a:gd name="connsiteY3" fmla="*/ 2159316 h 2159761"/>
                    <a:gd name="connsiteX4" fmla="*/ 625087 w 1231840"/>
                    <a:gd name="connsiteY4" fmla="*/ 1600819 h 2159761"/>
                    <a:gd name="connsiteX5" fmla="*/ 1231840 w 1231840"/>
                    <a:gd name="connsiteY5" fmla="*/ 12464 h 2159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1840" h="2159761">
                      <a:moveTo>
                        <a:pt x="1231840" y="12464"/>
                      </a:moveTo>
                      <a:cubicBezTo>
                        <a:pt x="1163370" y="-117849"/>
                        <a:pt x="505974" y="810286"/>
                        <a:pt x="309874" y="1088827"/>
                      </a:cubicBezTo>
                      <a:cubicBezTo>
                        <a:pt x="113774" y="1367368"/>
                        <a:pt x="98153" y="1505293"/>
                        <a:pt x="55240" y="1683708"/>
                      </a:cubicBezTo>
                      <a:cubicBezTo>
                        <a:pt x="12327" y="1862123"/>
                        <a:pt x="-42579" y="2173131"/>
                        <a:pt x="52396" y="2159316"/>
                      </a:cubicBezTo>
                      <a:cubicBezTo>
                        <a:pt x="147371" y="2145501"/>
                        <a:pt x="428513" y="1958628"/>
                        <a:pt x="625087" y="1600819"/>
                      </a:cubicBezTo>
                      <a:cubicBezTo>
                        <a:pt x="821661" y="1243010"/>
                        <a:pt x="1116988" y="538134"/>
                        <a:pt x="1231840" y="12464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70" name="Freeform 69">
                  <a:extLst>
                    <a:ext uri="{FF2B5EF4-FFF2-40B4-BE49-F238E27FC236}">
                      <a16:creationId xmlns:a16="http://schemas.microsoft.com/office/drawing/2014/main" id="{D86C248F-9641-B9AF-0690-D2D5BB7C2E27}"/>
                    </a:ext>
                  </a:extLst>
                </p:cNvPr>
                <p:cNvSpPr/>
                <p:nvPr/>
              </p:nvSpPr>
              <p:spPr>
                <a:xfrm rot="3584359">
                  <a:off x="4887140" y="2530634"/>
                  <a:ext cx="800212" cy="1889955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16227" h="2162179">
                      <a:moveTo>
                        <a:pt x="1216227" y="14178"/>
                      </a:moveTo>
                      <a:cubicBezTo>
                        <a:pt x="1147757" y="-116135"/>
                        <a:pt x="630922" y="687831"/>
                        <a:pt x="447600" y="955083"/>
                      </a:cubicBezTo>
                      <a:cubicBezTo>
                        <a:pt x="264278" y="1222335"/>
                        <a:pt x="184766" y="1416701"/>
                        <a:pt x="116296" y="1617692"/>
                      </a:cubicBezTo>
                      <a:cubicBezTo>
                        <a:pt x="47827" y="1818683"/>
                        <a:pt x="-55982" y="2185326"/>
                        <a:pt x="36783" y="2161030"/>
                      </a:cubicBezTo>
                      <a:cubicBezTo>
                        <a:pt x="129548" y="2136734"/>
                        <a:pt x="476313" y="1829727"/>
                        <a:pt x="672887" y="1471918"/>
                      </a:cubicBezTo>
                      <a:cubicBezTo>
                        <a:pt x="869461" y="1114109"/>
                        <a:pt x="1101375" y="539848"/>
                        <a:pt x="1216227" y="14178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C11984EA-5475-8F5F-58A4-2F830BCED2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266049" y="2830532"/>
                  <a:ext cx="371458" cy="47016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A20B168C-7805-C668-B25F-1F4FC879F676}"/>
                  </a:ext>
                </a:extLst>
              </p:cNvPr>
              <p:cNvGrpSpPr/>
              <p:nvPr/>
            </p:nvGrpSpPr>
            <p:grpSpPr>
              <a:xfrm rot="11670143">
                <a:off x="1795271" y="1088687"/>
                <a:ext cx="1481433" cy="1306037"/>
                <a:chOff x="4342268" y="2830532"/>
                <a:chExt cx="2537515" cy="2609889"/>
              </a:xfrm>
            </p:grpSpPr>
            <p:sp>
              <p:nvSpPr>
                <p:cNvPr id="60" name="Freeform 59">
                  <a:extLst>
                    <a:ext uri="{FF2B5EF4-FFF2-40B4-BE49-F238E27FC236}">
                      <a16:creationId xmlns:a16="http://schemas.microsoft.com/office/drawing/2014/main" id="{A9AD36BB-8A3C-9641-9FDC-7CBA987B6FBF}"/>
                    </a:ext>
                  </a:extLst>
                </p:cNvPr>
                <p:cNvSpPr/>
                <p:nvPr/>
              </p:nvSpPr>
              <p:spPr>
                <a:xfrm>
                  <a:off x="5066583" y="3278242"/>
                  <a:ext cx="1216227" cy="2162179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16227" h="2162179">
                      <a:moveTo>
                        <a:pt x="1216227" y="14178"/>
                      </a:moveTo>
                      <a:cubicBezTo>
                        <a:pt x="1147757" y="-116135"/>
                        <a:pt x="630922" y="687831"/>
                        <a:pt x="447600" y="955083"/>
                      </a:cubicBezTo>
                      <a:cubicBezTo>
                        <a:pt x="264278" y="1222335"/>
                        <a:pt x="184766" y="1416701"/>
                        <a:pt x="116296" y="1617692"/>
                      </a:cubicBezTo>
                      <a:cubicBezTo>
                        <a:pt x="47827" y="1818683"/>
                        <a:pt x="-55982" y="2185326"/>
                        <a:pt x="36783" y="2161030"/>
                      </a:cubicBezTo>
                      <a:cubicBezTo>
                        <a:pt x="129548" y="2136734"/>
                        <a:pt x="476313" y="1829727"/>
                        <a:pt x="672887" y="1471918"/>
                      </a:cubicBezTo>
                      <a:cubicBezTo>
                        <a:pt x="869461" y="1114109"/>
                        <a:pt x="1101375" y="539848"/>
                        <a:pt x="1216227" y="14178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61" name="Freeform 60">
                  <a:extLst>
                    <a:ext uri="{FF2B5EF4-FFF2-40B4-BE49-F238E27FC236}">
                      <a16:creationId xmlns:a16="http://schemas.microsoft.com/office/drawing/2014/main" id="{82E9445E-CF30-86DB-3968-2E1E00ECA3E4}"/>
                    </a:ext>
                  </a:extLst>
                </p:cNvPr>
                <p:cNvSpPr/>
                <p:nvPr/>
              </p:nvSpPr>
              <p:spPr>
                <a:xfrm rot="20269189">
                  <a:off x="5723810" y="3424725"/>
                  <a:ext cx="904466" cy="1869213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  <a:gd name="connsiteX0" fmla="*/ 1226658 w 1226658"/>
                    <a:gd name="connsiteY0" fmla="*/ 14178 h 2161581"/>
                    <a:gd name="connsiteX1" fmla="*/ 458031 w 1226658"/>
                    <a:gd name="connsiteY1" fmla="*/ 955083 h 2161581"/>
                    <a:gd name="connsiteX2" fmla="*/ 126727 w 1226658"/>
                    <a:gd name="connsiteY2" fmla="*/ 1617692 h 2161581"/>
                    <a:gd name="connsiteX3" fmla="*/ 47214 w 1226658"/>
                    <a:gd name="connsiteY3" fmla="*/ 2161030 h 2161581"/>
                    <a:gd name="connsiteX4" fmla="*/ 826246 w 1226658"/>
                    <a:gd name="connsiteY4" fmla="*/ 1518510 h 2161581"/>
                    <a:gd name="connsiteX5" fmla="*/ 1226658 w 1226658"/>
                    <a:gd name="connsiteY5" fmla="*/ 14178 h 2161581"/>
                    <a:gd name="connsiteX0" fmla="*/ 1128880 w 1128880"/>
                    <a:gd name="connsiteY0" fmla="*/ 14178 h 2192994"/>
                    <a:gd name="connsiteX1" fmla="*/ 360253 w 1128880"/>
                    <a:gd name="connsiteY1" fmla="*/ 955083 h 2192994"/>
                    <a:gd name="connsiteX2" fmla="*/ 28949 w 1128880"/>
                    <a:gd name="connsiteY2" fmla="*/ 1617692 h 2192994"/>
                    <a:gd name="connsiteX3" fmla="*/ 96125 w 1128880"/>
                    <a:gd name="connsiteY3" fmla="*/ 2192479 h 2192994"/>
                    <a:gd name="connsiteX4" fmla="*/ 728468 w 1128880"/>
                    <a:gd name="connsiteY4" fmla="*/ 1518510 h 2192994"/>
                    <a:gd name="connsiteX5" fmla="*/ 1128880 w 1128880"/>
                    <a:gd name="connsiteY5" fmla="*/ 14178 h 2192994"/>
                    <a:gd name="connsiteX0" fmla="*/ 1141625 w 1141625"/>
                    <a:gd name="connsiteY0" fmla="*/ 13386 h 2192192"/>
                    <a:gd name="connsiteX1" fmla="*/ 548523 w 1141625"/>
                    <a:gd name="connsiteY1" fmla="*/ 1007872 h 2192192"/>
                    <a:gd name="connsiteX2" fmla="*/ 41694 w 1141625"/>
                    <a:gd name="connsiteY2" fmla="*/ 1616900 h 2192192"/>
                    <a:gd name="connsiteX3" fmla="*/ 108870 w 1141625"/>
                    <a:gd name="connsiteY3" fmla="*/ 2191687 h 2192192"/>
                    <a:gd name="connsiteX4" fmla="*/ 741213 w 1141625"/>
                    <a:gd name="connsiteY4" fmla="*/ 1517718 h 2192192"/>
                    <a:gd name="connsiteX5" fmla="*/ 1141625 w 1141625"/>
                    <a:gd name="connsiteY5" fmla="*/ 13386 h 2192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41625" h="2192192">
                      <a:moveTo>
                        <a:pt x="1141625" y="13386"/>
                      </a:moveTo>
                      <a:cubicBezTo>
                        <a:pt x="1073155" y="-116927"/>
                        <a:pt x="731845" y="740620"/>
                        <a:pt x="548523" y="1007872"/>
                      </a:cubicBezTo>
                      <a:cubicBezTo>
                        <a:pt x="365201" y="1275124"/>
                        <a:pt x="114969" y="1419598"/>
                        <a:pt x="41694" y="1616900"/>
                      </a:cubicBezTo>
                      <a:cubicBezTo>
                        <a:pt x="-31581" y="1814202"/>
                        <a:pt x="-7716" y="2208217"/>
                        <a:pt x="108870" y="2191687"/>
                      </a:cubicBezTo>
                      <a:cubicBezTo>
                        <a:pt x="225456" y="2175157"/>
                        <a:pt x="569087" y="1880768"/>
                        <a:pt x="741213" y="1517718"/>
                      </a:cubicBezTo>
                      <a:cubicBezTo>
                        <a:pt x="913339" y="1154668"/>
                        <a:pt x="1026773" y="539056"/>
                        <a:pt x="1141625" y="13386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62" name="Freeform 61">
                  <a:extLst>
                    <a:ext uri="{FF2B5EF4-FFF2-40B4-BE49-F238E27FC236}">
                      <a16:creationId xmlns:a16="http://schemas.microsoft.com/office/drawing/2014/main" id="{B5EF9005-C796-B374-D926-F45A2E9934B4}"/>
                    </a:ext>
                  </a:extLst>
                </p:cNvPr>
                <p:cNvSpPr/>
                <p:nvPr/>
              </p:nvSpPr>
              <p:spPr>
                <a:xfrm rot="19453404">
                  <a:off x="6132351" y="3384150"/>
                  <a:ext cx="747432" cy="1826512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  <a:gd name="connsiteX0" fmla="*/ 1216548 w 1216548"/>
                    <a:gd name="connsiteY0" fmla="*/ 12542 h 2160488"/>
                    <a:gd name="connsiteX1" fmla="*/ 458975 w 1216548"/>
                    <a:gd name="connsiteY1" fmla="*/ 1071566 h 2160488"/>
                    <a:gd name="connsiteX2" fmla="*/ 116617 w 1216548"/>
                    <a:gd name="connsiteY2" fmla="*/ 1616056 h 2160488"/>
                    <a:gd name="connsiteX3" fmla="*/ 37104 w 1216548"/>
                    <a:gd name="connsiteY3" fmla="*/ 2159394 h 2160488"/>
                    <a:gd name="connsiteX4" fmla="*/ 673208 w 1216548"/>
                    <a:gd name="connsiteY4" fmla="*/ 1470282 h 2160488"/>
                    <a:gd name="connsiteX5" fmla="*/ 1216548 w 1216548"/>
                    <a:gd name="connsiteY5" fmla="*/ 12542 h 2160488"/>
                    <a:gd name="connsiteX0" fmla="*/ 1233869 w 1233869"/>
                    <a:gd name="connsiteY0" fmla="*/ 12542 h 2161118"/>
                    <a:gd name="connsiteX1" fmla="*/ 476296 w 1233869"/>
                    <a:gd name="connsiteY1" fmla="*/ 1071566 h 2161118"/>
                    <a:gd name="connsiteX2" fmla="*/ 133938 w 1233869"/>
                    <a:gd name="connsiteY2" fmla="*/ 1616056 h 2161118"/>
                    <a:gd name="connsiteX3" fmla="*/ 54425 w 1233869"/>
                    <a:gd name="connsiteY3" fmla="*/ 2159394 h 2161118"/>
                    <a:gd name="connsiteX4" fmla="*/ 927235 w 1233869"/>
                    <a:gd name="connsiteY4" fmla="*/ 1430488 h 2161118"/>
                    <a:gd name="connsiteX5" fmla="*/ 1233869 w 1233869"/>
                    <a:gd name="connsiteY5" fmla="*/ 12542 h 2161118"/>
                    <a:gd name="connsiteX0" fmla="*/ 1136008 w 1136008"/>
                    <a:gd name="connsiteY0" fmla="*/ 12542 h 2089597"/>
                    <a:gd name="connsiteX1" fmla="*/ 378435 w 1136008"/>
                    <a:gd name="connsiteY1" fmla="*/ 1071566 h 2089597"/>
                    <a:gd name="connsiteX2" fmla="*/ 36077 w 1136008"/>
                    <a:gd name="connsiteY2" fmla="*/ 1616056 h 2089597"/>
                    <a:gd name="connsiteX3" fmla="*/ 99790 w 1136008"/>
                    <a:gd name="connsiteY3" fmla="*/ 2087584 h 2089597"/>
                    <a:gd name="connsiteX4" fmla="*/ 829374 w 1136008"/>
                    <a:gd name="connsiteY4" fmla="*/ 1430488 h 2089597"/>
                    <a:gd name="connsiteX5" fmla="*/ 1136008 w 1136008"/>
                    <a:gd name="connsiteY5" fmla="*/ 12542 h 2089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36008" h="2089597">
                      <a:moveTo>
                        <a:pt x="1136008" y="12542"/>
                      </a:moveTo>
                      <a:cubicBezTo>
                        <a:pt x="1067538" y="-117771"/>
                        <a:pt x="561757" y="804314"/>
                        <a:pt x="378435" y="1071566"/>
                      </a:cubicBezTo>
                      <a:cubicBezTo>
                        <a:pt x="195113" y="1338818"/>
                        <a:pt x="82518" y="1446720"/>
                        <a:pt x="36077" y="1616056"/>
                      </a:cubicBezTo>
                      <a:cubicBezTo>
                        <a:pt x="-10364" y="1785392"/>
                        <a:pt x="-32426" y="2118512"/>
                        <a:pt x="99790" y="2087584"/>
                      </a:cubicBezTo>
                      <a:cubicBezTo>
                        <a:pt x="232006" y="2056656"/>
                        <a:pt x="656671" y="1776328"/>
                        <a:pt x="829374" y="1430488"/>
                      </a:cubicBezTo>
                      <a:cubicBezTo>
                        <a:pt x="1002077" y="1084648"/>
                        <a:pt x="1021156" y="538212"/>
                        <a:pt x="1136008" y="12542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63" name="Freeform 62">
                  <a:extLst>
                    <a:ext uri="{FF2B5EF4-FFF2-40B4-BE49-F238E27FC236}">
                      <a16:creationId xmlns:a16="http://schemas.microsoft.com/office/drawing/2014/main" id="{70BB94E9-1C25-0BE0-378F-1DB3A2282594}"/>
                    </a:ext>
                  </a:extLst>
                </p:cNvPr>
                <p:cNvSpPr/>
                <p:nvPr/>
              </p:nvSpPr>
              <p:spPr>
                <a:xfrm rot="1507123">
                  <a:off x="4902150" y="3001133"/>
                  <a:ext cx="975940" cy="1841560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  <a:gd name="connsiteX0" fmla="*/ 1212196 w 1212196"/>
                    <a:gd name="connsiteY0" fmla="*/ 12333 h 2160272"/>
                    <a:gd name="connsiteX1" fmla="*/ 290230 w 1212196"/>
                    <a:gd name="connsiteY1" fmla="*/ 1088696 h 2160272"/>
                    <a:gd name="connsiteX2" fmla="*/ 112265 w 1212196"/>
                    <a:gd name="connsiteY2" fmla="*/ 1615847 h 2160272"/>
                    <a:gd name="connsiteX3" fmla="*/ 32752 w 1212196"/>
                    <a:gd name="connsiteY3" fmla="*/ 2159185 h 2160272"/>
                    <a:gd name="connsiteX4" fmla="*/ 668856 w 1212196"/>
                    <a:gd name="connsiteY4" fmla="*/ 1470073 h 2160272"/>
                    <a:gd name="connsiteX5" fmla="*/ 1212196 w 1212196"/>
                    <a:gd name="connsiteY5" fmla="*/ 12333 h 2160272"/>
                    <a:gd name="connsiteX0" fmla="*/ 1236398 w 1236398"/>
                    <a:gd name="connsiteY0" fmla="*/ 12464 h 2161956"/>
                    <a:gd name="connsiteX1" fmla="*/ 314432 w 1236398"/>
                    <a:gd name="connsiteY1" fmla="*/ 1088827 h 2161956"/>
                    <a:gd name="connsiteX2" fmla="*/ 59798 w 1236398"/>
                    <a:gd name="connsiteY2" fmla="*/ 1683708 h 2161956"/>
                    <a:gd name="connsiteX3" fmla="*/ 56954 w 1236398"/>
                    <a:gd name="connsiteY3" fmla="*/ 2159316 h 2161956"/>
                    <a:gd name="connsiteX4" fmla="*/ 693058 w 1236398"/>
                    <a:gd name="connsiteY4" fmla="*/ 1470204 h 2161956"/>
                    <a:gd name="connsiteX5" fmla="*/ 1236398 w 1236398"/>
                    <a:gd name="connsiteY5" fmla="*/ 12464 h 2161956"/>
                    <a:gd name="connsiteX0" fmla="*/ 1231840 w 1231840"/>
                    <a:gd name="connsiteY0" fmla="*/ 12464 h 2159761"/>
                    <a:gd name="connsiteX1" fmla="*/ 309874 w 1231840"/>
                    <a:gd name="connsiteY1" fmla="*/ 1088827 h 2159761"/>
                    <a:gd name="connsiteX2" fmla="*/ 55240 w 1231840"/>
                    <a:gd name="connsiteY2" fmla="*/ 1683708 h 2159761"/>
                    <a:gd name="connsiteX3" fmla="*/ 52396 w 1231840"/>
                    <a:gd name="connsiteY3" fmla="*/ 2159316 h 2159761"/>
                    <a:gd name="connsiteX4" fmla="*/ 625087 w 1231840"/>
                    <a:gd name="connsiteY4" fmla="*/ 1600819 h 2159761"/>
                    <a:gd name="connsiteX5" fmla="*/ 1231840 w 1231840"/>
                    <a:gd name="connsiteY5" fmla="*/ 12464 h 2159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31840" h="2159761">
                      <a:moveTo>
                        <a:pt x="1231840" y="12464"/>
                      </a:moveTo>
                      <a:cubicBezTo>
                        <a:pt x="1163370" y="-117849"/>
                        <a:pt x="505974" y="810286"/>
                        <a:pt x="309874" y="1088827"/>
                      </a:cubicBezTo>
                      <a:cubicBezTo>
                        <a:pt x="113774" y="1367368"/>
                        <a:pt x="98153" y="1505293"/>
                        <a:pt x="55240" y="1683708"/>
                      </a:cubicBezTo>
                      <a:cubicBezTo>
                        <a:pt x="12327" y="1862123"/>
                        <a:pt x="-42579" y="2173131"/>
                        <a:pt x="52396" y="2159316"/>
                      </a:cubicBezTo>
                      <a:cubicBezTo>
                        <a:pt x="147371" y="2145501"/>
                        <a:pt x="428513" y="1958628"/>
                        <a:pt x="625087" y="1600819"/>
                      </a:cubicBezTo>
                      <a:cubicBezTo>
                        <a:pt x="821661" y="1243010"/>
                        <a:pt x="1116988" y="538134"/>
                        <a:pt x="1231840" y="12464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64" name="Freeform 63">
                  <a:extLst>
                    <a:ext uri="{FF2B5EF4-FFF2-40B4-BE49-F238E27FC236}">
                      <a16:creationId xmlns:a16="http://schemas.microsoft.com/office/drawing/2014/main" id="{1C4BE2BF-A795-F31D-3856-F2A9B8F72CB5}"/>
                    </a:ext>
                  </a:extLst>
                </p:cNvPr>
                <p:cNvSpPr/>
                <p:nvPr/>
              </p:nvSpPr>
              <p:spPr>
                <a:xfrm rot="3584359">
                  <a:off x="4887140" y="2530634"/>
                  <a:ext cx="800212" cy="1889955"/>
                </a:xfrm>
                <a:custGeom>
                  <a:avLst/>
                  <a:gdLst>
                    <a:gd name="connsiteX0" fmla="*/ 1033670 w 1033670"/>
                    <a:gd name="connsiteY0" fmla="*/ 0 h 2107096"/>
                    <a:gd name="connsiteX1" fmla="*/ 278296 w 1033670"/>
                    <a:gd name="connsiteY1" fmla="*/ 795131 h 2107096"/>
                    <a:gd name="connsiteX2" fmla="*/ 0 w 1033670"/>
                    <a:gd name="connsiteY2" fmla="*/ 1272209 h 2107096"/>
                    <a:gd name="connsiteX3" fmla="*/ 66261 w 1033670"/>
                    <a:gd name="connsiteY3" fmla="*/ 2107096 h 2107096"/>
                    <a:gd name="connsiteX4" fmla="*/ 689113 w 1033670"/>
                    <a:gd name="connsiteY4" fmla="*/ 1577009 h 2107096"/>
                    <a:gd name="connsiteX5" fmla="*/ 1033670 w 1033670"/>
                    <a:gd name="connsiteY5" fmla="*/ 0 h 2107096"/>
                    <a:gd name="connsiteX0" fmla="*/ 1033670 w 1033670"/>
                    <a:gd name="connsiteY0" fmla="*/ 15780 h 2122876"/>
                    <a:gd name="connsiteX1" fmla="*/ 278296 w 1033670"/>
                    <a:gd name="connsiteY1" fmla="*/ 810911 h 2122876"/>
                    <a:gd name="connsiteX2" fmla="*/ 0 w 1033670"/>
                    <a:gd name="connsiteY2" fmla="*/ 1287989 h 2122876"/>
                    <a:gd name="connsiteX3" fmla="*/ 66261 w 1033670"/>
                    <a:gd name="connsiteY3" fmla="*/ 2122876 h 2122876"/>
                    <a:gd name="connsiteX4" fmla="*/ 689113 w 1033670"/>
                    <a:gd name="connsiteY4" fmla="*/ 1592789 h 2122876"/>
                    <a:gd name="connsiteX5" fmla="*/ 1033670 w 1033670"/>
                    <a:gd name="connsiteY5" fmla="*/ 15780 h 2122876"/>
                    <a:gd name="connsiteX0" fmla="*/ 1036149 w 1036149"/>
                    <a:gd name="connsiteY0" fmla="*/ 15780 h 2122876"/>
                    <a:gd name="connsiteX1" fmla="*/ 280775 w 1036149"/>
                    <a:gd name="connsiteY1" fmla="*/ 810911 h 2122876"/>
                    <a:gd name="connsiteX2" fmla="*/ 2479 w 1036149"/>
                    <a:gd name="connsiteY2" fmla="*/ 1287989 h 2122876"/>
                    <a:gd name="connsiteX3" fmla="*/ 68740 w 1036149"/>
                    <a:gd name="connsiteY3" fmla="*/ 2122876 h 2122876"/>
                    <a:gd name="connsiteX4" fmla="*/ 691592 w 1036149"/>
                    <a:gd name="connsiteY4" fmla="*/ 1592789 h 2122876"/>
                    <a:gd name="connsiteX5" fmla="*/ 1036149 w 1036149"/>
                    <a:gd name="connsiteY5" fmla="*/ 15780 h 2122876"/>
                    <a:gd name="connsiteX0" fmla="*/ 1036149 w 1036149"/>
                    <a:gd name="connsiteY0" fmla="*/ 15780 h 2208746"/>
                    <a:gd name="connsiteX1" fmla="*/ 280775 w 1036149"/>
                    <a:gd name="connsiteY1" fmla="*/ 810911 h 2208746"/>
                    <a:gd name="connsiteX2" fmla="*/ 2479 w 1036149"/>
                    <a:gd name="connsiteY2" fmla="*/ 1287989 h 2208746"/>
                    <a:gd name="connsiteX3" fmla="*/ 68740 w 1036149"/>
                    <a:gd name="connsiteY3" fmla="*/ 2122876 h 2208746"/>
                    <a:gd name="connsiteX4" fmla="*/ 691592 w 1036149"/>
                    <a:gd name="connsiteY4" fmla="*/ 1592789 h 2208746"/>
                    <a:gd name="connsiteX5" fmla="*/ 1036149 w 1036149"/>
                    <a:gd name="connsiteY5" fmla="*/ 15780 h 2208746"/>
                    <a:gd name="connsiteX0" fmla="*/ 1036149 w 1036149"/>
                    <a:gd name="connsiteY0" fmla="*/ 15780 h 2137880"/>
                    <a:gd name="connsiteX1" fmla="*/ 280775 w 1036149"/>
                    <a:gd name="connsiteY1" fmla="*/ 810911 h 2137880"/>
                    <a:gd name="connsiteX2" fmla="*/ 2479 w 1036149"/>
                    <a:gd name="connsiteY2" fmla="*/ 1287989 h 2137880"/>
                    <a:gd name="connsiteX3" fmla="*/ 68740 w 1036149"/>
                    <a:gd name="connsiteY3" fmla="*/ 2122876 h 2137880"/>
                    <a:gd name="connsiteX4" fmla="*/ 691592 w 1036149"/>
                    <a:gd name="connsiteY4" fmla="*/ 1592789 h 2137880"/>
                    <a:gd name="connsiteX5" fmla="*/ 1036149 w 1036149"/>
                    <a:gd name="connsiteY5" fmla="*/ 15780 h 2137880"/>
                    <a:gd name="connsiteX0" fmla="*/ 1179444 w 1179444"/>
                    <a:gd name="connsiteY0" fmla="*/ 15780 h 2168924"/>
                    <a:gd name="connsiteX1" fmla="*/ 424070 w 1179444"/>
                    <a:gd name="connsiteY1" fmla="*/ 810911 h 2168924"/>
                    <a:gd name="connsiteX2" fmla="*/ 145774 w 1179444"/>
                    <a:gd name="connsiteY2" fmla="*/ 1287989 h 2168924"/>
                    <a:gd name="connsiteX3" fmla="*/ 0 w 1179444"/>
                    <a:gd name="connsiteY3" fmla="*/ 2162632 h 2168924"/>
                    <a:gd name="connsiteX4" fmla="*/ 834887 w 1179444"/>
                    <a:gd name="connsiteY4" fmla="*/ 1592789 h 2168924"/>
                    <a:gd name="connsiteX5" fmla="*/ 1179444 w 1179444"/>
                    <a:gd name="connsiteY5" fmla="*/ 15780 h 2168924"/>
                    <a:gd name="connsiteX0" fmla="*/ 1203297 w 1203297"/>
                    <a:gd name="connsiteY0" fmla="*/ 15780 h 2234409"/>
                    <a:gd name="connsiteX1" fmla="*/ 447923 w 1203297"/>
                    <a:gd name="connsiteY1" fmla="*/ 810911 h 2234409"/>
                    <a:gd name="connsiteX2" fmla="*/ 169627 w 1203297"/>
                    <a:gd name="connsiteY2" fmla="*/ 1287989 h 2234409"/>
                    <a:gd name="connsiteX3" fmla="*/ 23853 w 1203297"/>
                    <a:gd name="connsiteY3" fmla="*/ 2162632 h 2234409"/>
                    <a:gd name="connsiteX4" fmla="*/ 858740 w 1203297"/>
                    <a:gd name="connsiteY4" fmla="*/ 1592789 h 2234409"/>
                    <a:gd name="connsiteX5" fmla="*/ 1203297 w 1203297"/>
                    <a:gd name="connsiteY5" fmla="*/ 15780 h 2234409"/>
                    <a:gd name="connsiteX0" fmla="*/ 1224532 w 1224532"/>
                    <a:gd name="connsiteY0" fmla="*/ 15780 h 2265589"/>
                    <a:gd name="connsiteX1" fmla="*/ 469158 w 1224532"/>
                    <a:gd name="connsiteY1" fmla="*/ 810911 h 2265589"/>
                    <a:gd name="connsiteX2" fmla="*/ 190862 w 1224532"/>
                    <a:gd name="connsiteY2" fmla="*/ 1287989 h 2265589"/>
                    <a:gd name="connsiteX3" fmla="*/ 45088 w 1224532"/>
                    <a:gd name="connsiteY3" fmla="*/ 2162632 h 2265589"/>
                    <a:gd name="connsiteX4" fmla="*/ 879975 w 1224532"/>
                    <a:gd name="connsiteY4" fmla="*/ 1592789 h 2265589"/>
                    <a:gd name="connsiteX5" fmla="*/ 1224532 w 1224532"/>
                    <a:gd name="connsiteY5" fmla="*/ 15780 h 2265589"/>
                    <a:gd name="connsiteX0" fmla="*/ 1211962 w 1211962"/>
                    <a:gd name="connsiteY0" fmla="*/ 15780 h 2163160"/>
                    <a:gd name="connsiteX1" fmla="*/ 456588 w 1211962"/>
                    <a:gd name="connsiteY1" fmla="*/ 810911 h 2163160"/>
                    <a:gd name="connsiteX2" fmla="*/ 178292 w 1211962"/>
                    <a:gd name="connsiteY2" fmla="*/ 1287989 h 2163160"/>
                    <a:gd name="connsiteX3" fmla="*/ 32518 w 1211962"/>
                    <a:gd name="connsiteY3" fmla="*/ 2162632 h 2163160"/>
                    <a:gd name="connsiteX4" fmla="*/ 814396 w 1211962"/>
                    <a:gd name="connsiteY4" fmla="*/ 1394007 h 2163160"/>
                    <a:gd name="connsiteX5" fmla="*/ 1211962 w 1211962"/>
                    <a:gd name="connsiteY5" fmla="*/ 15780 h 2163160"/>
                    <a:gd name="connsiteX0" fmla="*/ 1227268 w 1227268"/>
                    <a:gd name="connsiteY0" fmla="*/ 16888 h 2166489"/>
                    <a:gd name="connsiteX1" fmla="*/ 471894 w 1227268"/>
                    <a:gd name="connsiteY1" fmla="*/ 812019 h 2166489"/>
                    <a:gd name="connsiteX2" fmla="*/ 127337 w 1227268"/>
                    <a:gd name="connsiteY2" fmla="*/ 1620402 h 2166489"/>
                    <a:gd name="connsiteX3" fmla="*/ 47824 w 1227268"/>
                    <a:gd name="connsiteY3" fmla="*/ 2163740 h 2166489"/>
                    <a:gd name="connsiteX4" fmla="*/ 829702 w 1227268"/>
                    <a:gd name="connsiteY4" fmla="*/ 1395115 h 2166489"/>
                    <a:gd name="connsiteX5" fmla="*/ 1227268 w 1227268"/>
                    <a:gd name="connsiteY5" fmla="*/ 16888 h 2166489"/>
                    <a:gd name="connsiteX0" fmla="*/ 1205073 w 1205073"/>
                    <a:gd name="connsiteY0" fmla="*/ 16888 h 2180203"/>
                    <a:gd name="connsiteX1" fmla="*/ 449699 w 1205073"/>
                    <a:gd name="connsiteY1" fmla="*/ 812019 h 2180203"/>
                    <a:gd name="connsiteX2" fmla="*/ 105142 w 1205073"/>
                    <a:gd name="connsiteY2" fmla="*/ 1620402 h 2180203"/>
                    <a:gd name="connsiteX3" fmla="*/ 25629 w 1205073"/>
                    <a:gd name="connsiteY3" fmla="*/ 2163740 h 2180203"/>
                    <a:gd name="connsiteX4" fmla="*/ 502707 w 1205073"/>
                    <a:gd name="connsiteY4" fmla="*/ 1845689 h 2180203"/>
                    <a:gd name="connsiteX5" fmla="*/ 1205073 w 1205073"/>
                    <a:gd name="connsiteY5" fmla="*/ 16888 h 2180203"/>
                    <a:gd name="connsiteX0" fmla="*/ 1200997 w 1200997"/>
                    <a:gd name="connsiteY0" fmla="*/ 15540 h 2178855"/>
                    <a:gd name="connsiteX1" fmla="*/ 273344 w 1200997"/>
                    <a:gd name="connsiteY1" fmla="*/ 876932 h 2178855"/>
                    <a:gd name="connsiteX2" fmla="*/ 101066 w 1200997"/>
                    <a:gd name="connsiteY2" fmla="*/ 1619054 h 2178855"/>
                    <a:gd name="connsiteX3" fmla="*/ 21553 w 1200997"/>
                    <a:gd name="connsiteY3" fmla="*/ 2162392 h 2178855"/>
                    <a:gd name="connsiteX4" fmla="*/ 498631 w 1200997"/>
                    <a:gd name="connsiteY4" fmla="*/ 1844341 h 2178855"/>
                    <a:gd name="connsiteX5" fmla="*/ 1200997 w 1200997"/>
                    <a:gd name="connsiteY5" fmla="*/ 15540 h 2178855"/>
                    <a:gd name="connsiteX0" fmla="*/ 1204717 w 1204717"/>
                    <a:gd name="connsiteY0" fmla="*/ 14178 h 2177493"/>
                    <a:gd name="connsiteX1" fmla="*/ 436090 w 1204717"/>
                    <a:gd name="connsiteY1" fmla="*/ 955083 h 2177493"/>
                    <a:gd name="connsiteX2" fmla="*/ 104786 w 1204717"/>
                    <a:gd name="connsiteY2" fmla="*/ 1617692 h 2177493"/>
                    <a:gd name="connsiteX3" fmla="*/ 25273 w 1204717"/>
                    <a:gd name="connsiteY3" fmla="*/ 2161030 h 2177493"/>
                    <a:gd name="connsiteX4" fmla="*/ 502351 w 1204717"/>
                    <a:gd name="connsiteY4" fmla="*/ 1842979 h 2177493"/>
                    <a:gd name="connsiteX5" fmla="*/ 1204717 w 1204717"/>
                    <a:gd name="connsiteY5" fmla="*/ 14178 h 2177493"/>
                    <a:gd name="connsiteX0" fmla="*/ 1216227 w 1216227"/>
                    <a:gd name="connsiteY0" fmla="*/ 14178 h 2162179"/>
                    <a:gd name="connsiteX1" fmla="*/ 447600 w 1216227"/>
                    <a:gd name="connsiteY1" fmla="*/ 955083 h 2162179"/>
                    <a:gd name="connsiteX2" fmla="*/ 116296 w 1216227"/>
                    <a:gd name="connsiteY2" fmla="*/ 1617692 h 2162179"/>
                    <a:gd name="connsiteX3" fmla="*/ 36783 w 1216227"/>
                    <a:gd name="connsiteY3" fmla="*/ 2161030 h 2162179"/>
                    <a:gd name="connsiteX4" fmla="*/ 672887 w 1216227"/>
                    <a:gd name="connsiteY4" fmla="*/ 1471918 h 2162179"/>
                    <a:gd name="connsiteX5" fmla="*/ 1216227 w 1216227"/>
                    <a:gd name="connsiteY5" fmla="*/ 14178 h 2162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16227" h="2162179">
                      <a:moveTo>
                        <a:pt x="1216227" y="14178"/>
                      </a:moveTo>
                      <a:cubicBezTo>
                        <a:pt x="1147757" y="-116135"/>
                        <a:pt x="630922" y="687831"/>
                        <a:pt x="447600" y="955083"/>
                      </a:cubicBezTo>
                      <a:cubicBezTo>
                        <a:pt x="264278" y="1222335"/>
                        <a:pt x="184766" y="1416701"/>
                        <a:pt x="116296" y="1617692"/>
                      </a:cubicBezTo>
                      <a:cubicBezTo>
                        <a:pt x="47827" y="1818683"/>
                        <a:pt x="-55982" y="2185326"/>
                        <a:pt x="36783" y="2161030"/>
                      </a:cubicBezTo>
                      <a:cubicBezTo>
                        <a:pt x="129548" y="2136734"/>
                        <a:pt x="476313" y="1829727"/>
                        <a:pt x="672887" y="1471918"/>
                      </a:cubicBezTo>
                      <a:cubicBezTo>
                        <a:pt x="869461" y="1114109"/>
                        <a:pt x="1101375" y="539848"/>
                        <a:pt x="1216227" y="14178"/>
                      </a:cubicBezTo>
                      <a:close/>
                    </a:path>
                  </a:pathLst>
                </a:custGeom>
                <a:solidFill>
                  <a:srgbClr val="538D3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441FB4AB-4018-1003-6327-51B9BD7AEF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266049" y="2830532"/>
                  <a:ext cx="371458" cy="47016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837888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C05BA03-14F0-71CE-28C3-1A828F3CEA3A}"/>
              </a:ext>
            </a:extLst>
          </p:cNvPr>
          <p:cNvSpPr/>
          <p:nvPr/>
        </p:nvSpPr>
        <p:spPr>
          <a:xfrm>
            <a:off x="169395" y="2552949"/>
            <a:ext cx="1649046" cy="394588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DBA4C1-D379-C460-5793-2800600392AB}"/>
              </a:ext>
            </a:extLst>
          </p:cNvPr>
          <p:cNvSpPr/>
          <p:nvPr/>
        </p:nvSpPr>
        <p:spPr>
          <a:xfrm>
            <a:off x="839564" y="2523095"/>
            <a:ext cx="148492" cy="147600"/>
          </a:xfrm>
          <a:prstGeom prst="rect">
            <a:avLst/>
          </a:prstGeom>
          <a:solidFill>
            <a:srgbClr val="FCE3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A6CE8B6-6C10-E44E-036A-A7C125FF0A09}"/>
              </a:ext>
            </a:extLst>
          </p:cNvPr>
          <p:cNvSpPr/>
          <p:nvPr/>
        </p:nvSpPr>
        <p:spPr>
          <a:xfrm>
            <a:off x="1649782" y="1385135"/>
            <a:ext cx="1965569" cy="133230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A46D7A0-AC8D-D088-5264-C43FE17E0016}"/>
              </a:ext>
            </a:extLst>
          </p:cNvPr>
          <p:cNvSpPr/>
          <p:nvPr/>
        </p:nvSpPr>
        <p:spPr>
          <a:xfrm>
            <a:off x="1850838" y="4385657"/>
            <a:ext cx="8325792" cy="183270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F7188E2-9C4C-087F-A598-51641F0CA689}"/>
              </a:ext>
            </a:extLst>
          </p:cNvPr>
          <p:cNvSpPr/>
          <p:nvPr/>
        </p:nvSpPr>
        <p:spPr>
          <a:xfrm>
            <a:off x="3848494" y="2552949"/>
            <a:ext cx="2104286" cy="183270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038A701-7326-3A8D-3425-A550F94E82B1}"/>
              </a:ext>
            </a:extLst>
          </p:cNvPr>
          <p:cNvSpPr/>
          <p:nvPr/>
        </p:nvSpPr>
        <p:spPr>
          <a:xfrm>
            <a:off x="6003583" y="2552949"/>
            <a:ext cx="2066493" cy="1832708"/>
          </a:xfrm>
          <a:prstGeom prst="roundRect">
            <a:avLst/>
          </a:prstGeom>
          <a:solidFill>
            <a:srgbClr val="FF7E79">
              <a:alpha val="72157"/>
            </a:srgb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1792F7-0ADB-BA1A-1512-A88AE7081395}"/>
              </a:ext>
            </a:extLst>
          </p:cNvPr>
          <p:cNvSpPr/>
          <p:nvPr/>
        </p:nvSpPr>
        <p:spPr>
          <a:xfrm>
            <a:off x="1784656" y="5175693"/>
            <a:ext cx="119750" cy="1689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420C69-0C11-6210-4EA3-02F19B8BC4E2}"/>
              </a:ext>
            </a:extLst>
          </p:cNvPr>
          <p:cNvSpPr/>
          <p:nvPr/>
        </p:nvSpPr>
        <p:spPr>
          <a:xfrm>
            <a:off x="4864489" y="4311857"/>
            <a:ext cx="148492" cy="147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EEFE8F-62CC-5FC7-60AF-B2B557B039EC}"/>
              </a:ext>
            </a:extLst>
          </p:cNvPr>
          <p:cNvSpPr/>
          <p:nvPr/>
        </p:nvSpPr>
        <p:spPr>
          <a:xfrm>
            <a:off x="1753211" y="3399373"/>
            <a:ext cx="148492" cy="14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C830D7-7E71-522E-EF77-94D746AD8C44}"/>
              </a:ext>
            </a:extLst>
          </p:cNvPr>
          <p:cNvSpPr/>
          <p:nvPr/>
        </p:nvSpPr>
        <p:spPr>
          <a:xfrm>
            <a:off x="2530061" y="2633910"/>
            <a:ext cx="148492" cy="147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3A2484A-A649-4A37-52CA-B6D1C70DF8E7}"/>
              </a:ext>
            </a:extLst>
          </p:cNvPr>
          <p:cNvSpPr/>
          <p:nvPr/>
        </p:nvSpPr>
        <p:spPr>
          <a:xfrm>
            <a:off x="3964045" y="2730725"/>
            <a:ext cx="457682" cy="43668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EEA247-7048-299C-7BBC-0EB742AB0A4C}"/>
              </a:ext>
            </a:extLst>
          </p:cNvPr>
          <p:cNvSpPr txBox="1"/>
          <p:nvPr/>
        </p:nvSpPr>
        <p:spPr>
          <a:xfrm>
            <a:off x="2566975" y="2742012"/>
            <a:ext cx="5182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SUC2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2C3E12-522D-AE1D-0998-F89BDE2CED34}"/>
              </a:ext>
            </a:extLst>
          </p:cNvPr>
          <p:cNvSpPr txBox="1"/>
          <p:nvPr/>
        </p:nvSpPr>
        <p:spPr>
          <a:xfrm>
            <a:off x="1784656" y="3205185"/>
            <a:ext cx="91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SWEET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CC6B7EC-3787-F678-F8DC-46C1E7D355EE}"/>
              </a:ext>
            </a:extLst>
          </p:cNvPr>
          <p:cNvCxnSpPr>
            <a:cxnSpLocks/>
          </p:cNvCxnSpPr>
          <p:nvPr/>
        </p:nvCxnSpPr>
        <p:spPr>
          <a:xfrm>
            <a:off x="902088" y="3766354"/>
            <a:ext cx="0" cy="1260146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C01E2AB-9083-5420-2389-BAB876C38F31}"/>
              </a:ext>
            </a:extLst>
          </p:cNvPr>
          <p:cNvCxnSpPr>
            <a:cxnSpLocks/>
          </p:cNvCxnSpPr>
          <p:nvPr/>
        </p:nvCxnSpPr>
        <p:spPr>
          <a:xfrm>
            <a:off x="1139439" y="5250060"/>
            <a:ext cx="1355383" cy="0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B181DCD-E89F-634F-CCD6-A4F9C4889A0D}"/>
              </a:ext>
            </a:extLst>
          </p:cNvPr>
          <p:cNvCxnSpPr>
            <a:cxnSpLocks/>
          </p:cNvCxnSpPr>
          <p:nvPr/>
        </p:nvCxnSpPr>
        <p:spPr>
          <a:xfrm>
            <a:off x="2889163" y="5298817"/>
            <a:ext cx="1820970" cy="0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D60B5A2-7DBB-94CE-7027-2B3CFE90D75B}"/>
              </a:ext>
            </a:extLst>
          </p:cNvPr>
          <p:cNvCxnSpPr>
            <a:cxnSpLocks/>
          </p:cNvCxnSpPr>
          <p:nvPr/>
        </p:nvCxnSpPr>
        <p:spPr>
          <a:xfrm>
            <a:off x="913812" y="2394691"/>
            <a:ext cx="0" cy="882109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47159C15-1892-5029-227C-50D5BFB07DA2}"/>
              </a:ext>
            </a:extLst>
          </p:cNvPr>
          <p:cNvSpPr/>
          <p:nvPr/>
        </p:nvSpPr>
        <p:spPr>
          <a:xfrm>
            <a:off x="848363" y="6380890"/>
            <a:ext cx="148492" cy="147600"/>
          </a:xfrm>
          <a:prstGeom prst="rect">
            <a:avLst/>
          </a:prstGeom>
          <a:solidFill>
            <a:srgbClr val="FCE3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386E13D-345C-EC97-9284-D49AD03A6BAC}"/>
              </a:ext>
            </a:extLst>
          </p:cNvPr>
          <p:cNvCxnSpPr>
            <a:cxnSpLocks/>
          </p:cNvCxnSpPr>
          <p:nvPr/>
        </p:nvCxnSpPr>
        <p:spPr>
          <a:xfrm flipV="1">
            <a:off x="2604307" y="2148302"/>
            <a:ext cx="0" cy="11757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3E7F4B8-71D1-457D-696E-6061CCBBB847}"/>
              </a:ext>
            </a:extLst>
          </p:cNvPr>
          <p:cNvCxnSpPr>
            <a:cxnSpLocks/>
          </p:cNvCxnSpPr>
          <p:nvPr/>
        </p:nvCxnSpPr>
        <p:spPr>
          <a:xfrm flipV="1">
            <a:off x="4921151" y="4139436"/>
            <a:ext cx="0" cy="1003074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E7E4C69-16CB-1314-F5E9-BABC64BA6D40}"/>
              </a:ext>
            </a:extLst>
          </p:cNvPr>
          <p:cNvCxnSpPr>
            <a:cxnSpLocks/>
          </p:cNvCxnSpPr>
          <p:nvPr/>
        </p:nvCxnSpPr>
        <p:spPr>
          <a:xfrm flipH="1" flipV="1">
            <a:off x="4467856" y="3402209"/>
            <a:ext cx="361465" cy="4432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E561F7A-F493-E20A-E442-D1D1AA0220A7}"/>
              </a:ext>
            </a:extLst>
          </p:cNvPr>
          <p:cNvCxnSpPr>
            <a:cxnSpLocks/>
          </p:cNvCxnSpPr>
          <p:nvPr/>
        </p:nvCxnSpPr>
        <p:spPr>
          <a:xfrm flipV="1">
            <a:off x="4975234" y="3525372"/>
            <a:ext cx="215169" cy="3192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A0DEB63-2D8D-DC3B-A66F-FE32B7DADFCF}"/>
              </a:ext>
            </a:extLst>
          </p:cNvPr>
          <p:cNvSpPr txBox="1"/>
          <p:nvPr/>
        </p:nvSpPr>
        <p:spPr>
          <a:xfrm>
            <a:off x="3920863" y="2828574"/>
            <a:ext cx="5731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Starch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4F4EC3-F6CC-0144-FA7A-5A0C88A66D3C}"/>
              </a:ext>
            </a:extLst>
          </p:cNvPr>
          <p:cNvSpPr txBox="1"/>
          <p:nvPr/>
        </p:nvSpPr>
        <p:spPr>
          <a:xfrm>
            <a:off x="4935609" y="3249027"/>
            <a:ext cx="86489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expansion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B80D61-C42D-06CF-BF11-792ED3C6AD07}"/>
              </a:ext>
            </a:extLst>
          </p:cNvPr>
          <p:cNvSpPr txBox="1"/>
          <p:nvPr/>
        </p:nvSpPr>
        <p:spPr>
          <a:xfrm>
            <a:off x="1759503" y="1484147"/>
            <a:ext cx="1175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i="1" dirty="0"/>
              <a:t>Companion cell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3C0EF9-A776-1102-9DFC-8C5D8953C87C}"/>
              </a:ext>
            </a:extLst>
          </p:cNvPr>
          <p:cNvSpPr txBox="1"/>
          <p:nvPr/>
        </p:nvSpPr>
        <p:spPr>
          <a:xfrm>
            <a:off x="215063" y="2640807"/>
            <a:ext cx="76533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i="1" dirty="0"/>
              <a:t>Sieve </a:t>
            </a:r>
          </a:p>
          <a:p>
            <a:r>
              <a:rPr lang="en-GB" sz="1050" b="1" i="1" dirty="0"/>
              <a:t>element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22D55A3-02AA-00F5-2C6B-F1B80A4A6277}"/>
              </a:ext>
            </a:extLst>
          </p:cNvPr>
          <p:cNvSpPr txBox="1"/>
          <p:nvPr/>
        </p:nvSpPr>
        <p:spPr>
          <a:xfrm>
            <a:off x="3002033" y="3993456"/>
            <a:ext cx="88119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i="1" dirty="0"/>
              <a:t>Apoplast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1092F28-3A6E-BBBF-49EE-199BC7E9BE21}"/>
              </a:ext>
            </a:extLst>
          </p:cNvPr>
          <p:cNvSpPr txBox="1"/>
          <p:nvPr/>
        </p:nvSpPr>
        <p:spPr>
          <a:xfrm>
            <a:off x="7999163" y="1403941"/>
            <a:ext cx="91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Sucrose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15DB2AC-20E2-FFCB-C8B4-BB6351C2DBC0}"/>
              </a:ext>
            </a:extLst>
          </p:cNvPr>
          <p:cNvSpPr txBox="1"/>
          <p:nvPr/>
        </p:nvSpPr>
        <p:spPr>
          <a:xfrm>
            <a:off x="2311975" y="2845692"/>
            <a:ext cx="17919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dirty="0"/>
              <a:t>H</a:t>
            </a:r>
            <a:r>
              <a:rPr lang="en-GB" sz="900" baseline="30000" dirty="0"/>
              <a:t>+</a:t>
            </a:r>
            <a:endParaRPr lang="en-GB" sz="900" dirty="0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10C2224A-8216-F67F-BD25-8FAD80525658}"/>
              </a:ext>
            </a:extLst>
          </p:cNvPr>
          <p:cNvSpPr/>
          <p:nvPr/>
        </p:nvSpPr>
        <p:spPr>
          <a:xfrm>
            <a:off x="2206846" y="2394895"/>
            <a:ext cx="364078" cy="528086"/>
          </a:xfrm>
          <a:prstGeom prst="arc">
            <a:avLst>
              <a:gd name="adj1" fmla="val 18576477"/>
              <a:gd name="adj2" fmla="val 3725750"/>
            </a:avLst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38" name="Hexagon 37">
            <a:extLst>
              <a:ext uri="{FF2B5EF4-FFF2-40B4-BE49-F238E27FC236}">
                <a16:creationId xmlns:a16="http://schemas.microsoft.com/office/drawing/2014/main" id="{2CFDF392-E5F2-9813-BD85-1928492559E6}"/>
              </a:ext>
            </a:extLst>
          </p:cNvPr>
          <p:cNvSpPr/>
          <p:nvPr/>
        </p:nvSpPr>
        <p:spPr>
          <a:xfrm>
            <a:off x="7751231" y="1415164"/>
            <a:ext cx="183659" cy="156307"/>
          </a:xfrm>
          <a:prstGeom prst="hexagon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39" name="Hexagon 38">
            <a:extLst>
              <a:ext uri="{FF2B5EF4-FFF2-40B4-BE49-F238E27FC236}">
                <a16:creationId xmlns:a16="http://schemas.microsoft.com/office/drawing/2014/main" id="{7BA59D09-332D-B7DF-FC42-84E4858407F4}"/>
              </a:ext>
            </a:extLst>
          </p:cNvPr>
          <p:cNvSpPr/>
          <p:nvPr/>
        </p:nvSpPr>
        <p:spPr>
          <a:xfrm>
            <a:off x="7843060" y="1450334"/>
            <a:ext cx="183659" cy="156307"/>
          </a:xfrm>
          <a:prstGeom prst="hexagon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A8D95AB-6D54-3D81-C97C-E878D302AC3A}"/>
              </a:ext>
            </a:extLst>
          </p:cNvPr>
          <p:cNvGrpSpPr/>
          <p:nvPr/>
        </p:nvGrpSpPr>
        <p:grpSpPr>
          <a:xfrm>
            <a:off x="755712" y="3373564"/>
            <a:ext cx="275488" cy="191477"/>
            <a:chOff x="220786" y="195691"/>
            <a:chExt cx="275488" cy="191477"/>
          </a:xfrm>
        </p:grpSpPr>
        <p:sp>
          <p:nvSpPr>
            <p:cNvPr id="41" name="Hexagon 40">
              <a:extLst>
                <a:ext uri="{FF2B5EF4-FFF2-40B4-BE49-F238E27FC236}">
                  <a16:creationId xmlns:a16="http://schemas.microsoft.com/office/drawing/2014/main" id="{70343201-E144-56D9-A22C-A6F97A950C2E}"/>
                </a:ext>
              </a:extLst>
            </p:cNvPr>
            <p:cNvSpPr/>
            <p:nvPr/>
          </p:nvSpPr>
          <p:spPr>
            <a:xfrm>
              <a:off x="220786" y="19569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42" name="Hexagon 41">
              <a:extLst>
                <a:ext uri="{FF2B5EF4-FFF2-40B4-BE49-F238E27FC236}">
                  <a16:creationId xmlns:a16="http://schemas.microsoft.com/office/drawing/2014/main" id="{B9576480-DFD4-CC17-0732-8FA4FAB6FB00}"/>
                </a:ext>
              </a:extLst>
            </p:cNvPr>
            <p:cNvSpPr/>
            <p:nvPr/>
          </p:nvSpPr>
          <p:spPr>
            <a:xfrm>
              <a:off x="312615" y="23086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0234B31-4E4F-4317-C08F-F165686F9FEF}"/>
              </a:ext>
            </a:extLst>
          </p:cNvPr>
          <p:cNvGrpSpPr/>
          <p:nvPr/>
        </p:nvGrpSpPr>
        <p:grpSpPr>
          <a:xfrm>
            <a:off x="764344" y="5121814"/>
            <a:ext cx="275488" cy="191477"/>
            <a:chOff x="220786" y="195691"/>
            <a:chExt cx="275488" cy="191477"/>
          </a:xfrm>
        </p:grpSpPr>
        <p:sp>
          <p:nvSpPr>
            <p:cNvPr id="44" name="Hexagon 43">
              <a:extLst>
                <a:ext uri="{FF2B5EF4-FFF2-40B4-BE49-F238E27FC236}">
                  <a16:creationId xmlns:a16="http://schemas.microsoft.com/office/drawing/2014/main" id="{B23FDB7D-F35E-3301-8413-ED61B0DEC88E}"/>
                </a:ext>
              </a:extLst>
            </p:cNvPr>
            <p:cNvSpPr/>
            <p:nvPr/>
          </p:nvSpPr>
          <p:spPr>
            <a:xfrm>
              <a:off x="220786" y="19569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45" name="Hexagon 44">
              <a:extLst>
                <a:ext uri="{FF2B5EF4-FFF2-40B4-BE49-F238E27FC236}">
                  <a16:creationId xmlns:a16="http://schemas.microsoft.com/office/drawing/2014/main" id="{FB8386CD-EAC8-F493-681D-A0D4263F980A}"/>
                </a:ext>
              </a:extLst>
            </p:cNvPr>
            <p:cNvSpPr/>
            <p:nvPr/>
          </p:nvSpPr>
          <p:spPr>
            <a:xfrm>
              <a:off x="312615" y="23086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D15B1AC-51C9-1653-3894-AEFF696B5378}"/>
              </a:ext>
            </a:extLst>
          </p:cNvPr>
          <p:cNvGrpSpPr/>
          <p:nvPr/>
        </p:nvGrpSpPr>
        <p:grpSpPr>
          <a:xfrm>
            <a:off x="2586724" y="5163107"/>
            <a:ext cx="275488" cy="191477"/>
            <a:chOff x="220786" y="195691"/>
            <a:chExt cx="275488" cy="191477"/>
          </a:xfrm>
        </p:grpSpPr>
        <p:sp>
          <p:nvSpPr>
            <p:cNvPr id="47" name="Hexagon 46">
              <a:extLst>
                <a:ext uri="{FF2B5EF4-FFF2-40B4-BE49-F238E27FC236}">
                  <a16:creationId xmlns:a16="http://schemas.microsoft.com/office/drawing/2014/main" id="{BB43332E-0133-1BF2-5C68-0DF12D5ABECB}"/>
                </a:ext>
              </a:extLst>
            </p:cNvPr>
            <p:cNvSpPr/>
            <p:nvPr/>
          </p:nvSpPr>
          <p:spPr>
            <a:xfrm>
              <a:off x="220786" y="19569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48" name="Hexagon 47">
              <a:extLst>
                <a:ext uri="{FF2B5EF4-FFF2-40B4-BE49-F238E27FC236}">
                  <a16:creationId xmlns:a16="http://schemas.microsoft.com/office/drawing/2014/main" id="{D51EFD72-59F2-A8B5-61F6-27BA3CC63F49}"/>
                </a:ext>
              </a:extLst>
            </p:cNvPr>
            <p:cNvSpPr/>
            <p:nvPr/>
          </p:nvSpPr>
          <p:spPr>
            <a:xfrm>
              <a:off x="312615" y="23086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9C4332B-4967-BFEC-68D1-C26B86D53573}"/>
              </a:ext>
            </a:extLst>
          </p:cNvPr>
          <p:cNvGrpSpPr/>
          <p:nvPr/>
        </p:nvGrpSpPr>
        <p:grpSpPr>
          <a:xfrm>
            <a:off x="4805009" y="5201591"/>
            <a:ext cx="275488" cy="191477"/>
            <a:chOff x="220786" y="195691"/>
            <a:chExt cx="275488" cy="191477"/>
          </a:xfrm>
        </p:grpSpPr>
        <p:sp>
          <p:nvSpPr>
            <p:cNvPr id="50" name="Hexagon 49">
              <a:extLst>
                <a:ext uri="{FF2B5EF4-FFF2-40B4-BE49-F238E27FC236}">
                  <a16:creationId xmlns:a16="http://schemas.microsoft.com/office/drawing/2014/main" id="{9E9DB1C8-C10A-8EA1-26E7-7EE9DF231533}"/>
                </a:ext>
              </a:extLst>
            </p:cNvPr>
            <p:cNvSpPr/>
            <p:nvPr/>
          </p:nvSpPr>
          <p:spPr>
            <a:xfrm>
              <a:off x="220786" y="19569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51" name="Hexagon 50">
              <a:extLst>
                <a:ext uri="{FF2B5EF4-FFF2-40B4-BE49-F238E27FC236}">
                  <a16:creationId xmlns:a16="http://schemas.microsoft.com/office/drawing/2014/main" id="{B223973F-908F-6ACC-716D-77C4373C72A5}"/>
                </a:ext>
              </a:extLst>
            </p:cNvPr>
            <p:cNvSpPr/>
            <p:nvPr/>
          </p:nvSpPr>
          <p:spPr>
            <a:xfrm>
              <a:off x="312615" y="23086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1294514-6110-6BA5-AB5C-0B70637F56E9}"/>
              </a:ext>
            </a:extLst>
          </p:cNvPr>
          <p:cNvGrpSpPr/>
          <p:nvPr/>
        </p:nvGrpSpPr>
        <p:grpSpPr>
          <a:xfrm>
            <a:off x="4762893" y="3906999"/>
            <a:ext cx="275488" cy="191477"/>
            <a:chOff x="220786" y="195691"/>
            <a:chExt cx="275488" cy="191477"/>
          </a:xfrm>
        </p:grpSpPr>
        <p:sp>
          <p:nvSpPr>
            <p:cNvPr id="53" name="Hexagon 52">
              <a:extLst>
                <a:ext uri="{FF2B5EF4-FFF2-40B4-BE49-F238E27FC236}">
                  <a16:creationId xmlns:a16="http://schemas.microsoft.com/office/drawing/2014/main" id="{45E4637C-3336-249D-9A69-703772753E81}"/>
                </a:ext>
              </a:extLst>
            </p:cNvPr>
            <p:cNvSpPr/>
            <p:nvPr/>
          </p:nvSpPr>
          <p:spPr>
            <a:xfrm>
              <a:off x="220786" y="19569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54" name="Hexagon 53">
              <a:extLst>
                <a:ext uri="{FF2B5EF4-FFF2-40B4-BE49-F238E27FC236}">
                  <a16:creationId xmlns:a16="http://schemas.microsoft.com/office/drawing/2014/main" id="{BB68C1D0-A89E-9C35-A467-D8CE25126ED6}"/>
                </a:ext>
              </a:extLst>
            </p:cNvPr>
            <p:cNvSpPr/>
            <p:nvPr/>
          </p:nvSpPr>
          <p:spPr>
            <a:xfrm>
              <a:off x="312615" y="23086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2728E15-B57A-7B0A-D3BB-06439A55B16B}"/>
              </a:ext>
            </a:extLst>
          </p:cNvPr>
          <p:cNvGrpSpPr/>
          <p:nvPr/>
        </p:nvGrpSpPr>
        <p:grpSpPr>
          <a:xfrm>
            <a:off x="2451004" y="3423778"/>
            <a:ext cx="275488" cy="191477"/>
            <a:chOff x="220786" y="195691"/>
            <a:chExt cx="275488" cy="191477"/>
          </a:xfrm>
        </p:grpSpPr>
        <p:sp>
          <p:nvSpPr>
            <p:cNvPr id="56" name="Hexagon 55">
              <a:extLst>
                <a:ext uri="{FF2B5EF4-FFF2-40B4-BE49-F238E27FC236}">
                  <a16:creationId xmlns:a16="http://schemas.microsoft.com/office/drawing/2014/main" id="{E08EC802-D94D-6697-DD76-EB12FC96663A}"/>
                </a:ext>
              </a:extLst>
            </p:cNvPr>
            <p:cNvSpPr/>
            <p:nvPr/>
          </p:nvSpPr>
          <p:spPr>
            <a:xfrm>
              <a:off x="220786" y="19569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57" name="Hexagon 56">
              <a:extLst>
                <a:ext uri="{FF2B5EF4-FFF2-40B4-BE49-F238E27FC236}">
                  <a16:creationId xmlns:a16="http://schemas.microsoft.com/office/drawing/2014/main" id="{DEFE11D0-F851-8A42-9D89-DF963AD4CC89}"/>
                </a:ext>
              </a:extLst>
            </p:cNvPr>
            <p:cNvSpPr/>
            <p:nvPr/>
          </p:nvSpPr>
          <p:spPr>
            <a:xfrm>
              <a:off x="312615" y="23086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8D8CA87-3B4D-DBAE-9744-15C735DC6672}"/>
              </a:ext>
            </a:extLst>
          </p:cNvPr>
          <p:cNvGrpSpPr/>
          <p:nvPr/>
        </p:nvGrpSpPr>
        <p:grpSpPr>
          <a:xfrm>
            <a:off x="4096189" y="2158838"/>
            <a:ext cx="275488" cy="191477"/>
            <a:chOff x="220786" y="195691"/>
            <a:chExt cx="275488" cy="191477"/>
          </a:xfrm>
        </p:grpSpPr>
        <p:sp>
          <p:nvSpPr>
            <p:cNvPr id="59" name="Hexagon 58">
              <a:extLst>
                <a:ext uri="{FF2B5EF4-FFF2-40B4-BE49-F238E27FC236}">
                  <a16:creationId xmlns:a16="http://schemas.microsoft.com/office/drawing/2014/main" id="{0122A0BF-1BFA-CF5F-2BCB-13AABA91BDDC}"/>
                </a:ext>
              </a:extLst>
            </p:cNvPr>
            <p:cNvSpPr/>
            <p:nvPr/>
          </p:nvSpPr>
          <p:spPr>
            <a:xfrm>
              <a:off x="220786" y="19569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60" name="Hexagon 59">
              <a:extLst>
                <a:ext uri="{FF2B5EF4-FFF2-40B4-BE49-F238E27FC236}">
                  <a16:creationId xmlns:a16="http://schemas.microsoft.com/office/drawing/2014/main" id="{0A8913D5-C385-CEA4-A342-D6720C9220AA}"/>
                </a:ext>
              </a:extLst>
            </p:cNvPr>
            <p:cNvSpPr/>
            <p:nvPr/>
          </p:nvSpPr>
          <p:spPr>
            <a:xfrm>
              <a:off x="312615" y="23086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</p:grpSp>
      <p:sp>
        <p:nvSpPr>
          <p:cNvPr id="61" name="Hexagon 60">
            <a:extLst>
              <a:ext uri="{FF2B5EF4-FFF2-40B4-BE49-F238E27FC236}">
                <a16:creationId xmlns:a16="http://schemas.microsoft.com/office/drawing/2014/main" id="{F67A5184-AF8A-F08A-B2AF-08F09514C379}"/>
              </a:ext>
            </a:extLst>
          </p:cNvPr>
          <p:cNvSpPr/>
          <p:nvPr/>
        </p:nvSpPr>
        <p:spPr>
          <a:xfrm>
            <a:off x="7751231" y="1680692"/>
            <a:ext cx="183659" cy="156307"/>
          </a:xfrm>
          <a:prstGeom prst="hexagon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6AB50F3-421E-A2B5-0C77-41FCF55FB730}"/>
              </a:ext>
            </a:extLst>
          </p:cNvPr>
          <p:cNvSpPr txBox="1"/>
          <p:nvPr/>
        </p:nvSpPr>
        <p:spPr>
          <a:xfrm>
            <a:off x="7999163" y="1629891"/>
            <a:ext cx="91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Hexose</a:t>
            </a:r>
          </a:p>
        </p:txBody>
      </p:sp>
      <p:sp>
        <p:nvSpPr>
          <p:cNvPr id="63" name="Hexagon 62">
            <a:extLst>
              <a:ext uri="{FF2B5EF4-FFF2-40B4-BE49-F238E27FC236}">
                <a16:creationId xmlns:a16="http://schemas.microsoft.com/office/drawing/2014/main" id="{D5B9A9E1-6D56-DF18-9832-FFFC70DAEEE5}"/>
              </a:ext>
            </a:extLst>
          </p:cNvPr>
          <p:cNvSpPr/>
          <p:nvPr/>
        </p:nvSpPr>
        <p:spPr>
          <a:xfrm>
            <a:off x="4304075" y="3226740"/>
            <a:ext cx="183659" cy="156307"/>
          </a:xfrm>
          <a:prstGeom prst="hexagon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F5B02807-B772-085D-5789-D1E7D918922F}"/>
              </a:ext>
            </a:extLst>
          </p:cNvPr>
          <p:cNvCxnSpPr>
            <a:cxnSpLocks/>
          </p:cNvCxnSpPr>
          <p:nvPr/>
        </p:nvCxnSpPr>
        <p:spPr>
          <a:xfrm flipH="1" flipV="1">
            <a:off x="4180829" y="3040369"/>
            <a:ext cx="120736" cy="16734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05153752-F1B6-BAEF-7569-99CFFD4980CE}"/>
              </a:ext>
            </a:extLst>
          </p:cNvPr>
          <p:cNvSpPr txBox="1"/>
          <p:nvPr/>
        </p:nvSpPr>
        <p:spPr>
          <a:xfrm>
            <a:off x="4816227" y="2563922"/>
            <a:ext cx="11752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i="1" dirty="0"/>
              <a:t>Phloem Parenchyma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4A10BC9-3197-10DB-24F6-BB05E54D578E}"/>
              </a:ext>
            </a:extLst>
          </p:cNvPr>
          <p:cNvSpPr txBox="1"/>
          <p:nvPr/>
        </p:nvSpPr>
        <p:spPr>
          <a:xfrm>
            <a:off x="2016673" y="4465157"/>
            <a:ext cx="1175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i="1" dirty="0"/>
              <a:t>Vascular ray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277E1C9-4201-E7D2-A620-DFAB54F42B2C}"/>
              </a:ext>
            </a:extLst>
          </p:cNvPr>
          <p:cNvSpPr txBox="1"/>
          <p:nvPr/>
        </p:nvSpPr>
        <p:spPr>
          <a:xfrm>
            <a:off x="7089025" y="2612994"/>
            <a:ext cx="1175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i="1" dirty="0"/>
              <a:t>Cambium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7F615A24-3C03-14D1-4446-403FCDBFD5CA}"/>
              </a:ext>
            </a:extLst>
          </p:cNvPr>
          <p:cNvSpPr/>
          <p:nvPr/>
        </p:nvSpPr>
        <p:spPr>
          <a:xfrm>
            <a:off x="10222049" y="4377660"/>
            <a:ext cx="1969951" cy="183270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107D7B7-6BAC-328B-912E-F7B6120228E5}"/>
              </a:ext>
            </a:extLst>
          </p:cNvPr>
          <p:cNvSpPr txBox="1"/>
          <p:nvPr/>
        </p:nvSpPr>
        <p:spPr>
          <a:xfrm>
            <a:off x="10508302" y="4524898"/>
            <a:ext cx="1175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i="1" dirty="0"/>
              <a:t>Pith</a:t>
            </a:r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EDF5191E-C4F3-4BF8-2DE3-EB72AB31F72C}"/>
              </a:ext>
            </a:extLst>
          </p:cNvPr>
          <p:cNvSpPr/>
          <p:nvPr/>
        </p:nvSpPr>
        <p:spPr>
          <a:xfrm>
            <a:off x="8108721" y="2534282"/>
            <a:ext cx="1885466" cy="183270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30B1E8A-423D-F7B9-EAC8-3B22CF69E292}"/>
              </a:ext>
            </a:extLst>
          </p:cNvPr>
          <p:cNvSpPr txBox="1"/>
          <p:nvPr/>
        </p:nvSpPr>
        <p:spPr>
          <a:xfrm>
            <a:off x="8963813" y="2532203"/>
            <a:ext cx="11752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i="1" dirty="0"/>
              <a:t>Xylem parenchyma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9FC35C0-2868-9FDD-AC6E-12C0B797C0D6}"/>
              </a:ext>
            </a:extLst>
          </p:cNvPr>
          <p:cNvSpPr/>
          <p:nvPr/>
        </p:nvSpPr>
        <p:spPr>
          <a:xfrm>
            <a:off x="8898457" y="4305353"/>
            <a:ext cx="148492" cy="1476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72EA8EFA-2FF6-4CD9-E166-BCA97F8FD4EE}"/>
              </a:ext>
            </a:extLst>
          </p:cNvPr>
          <p:cNvSpPr/>
          <p:nvPr/>
        </p:nvSpPr>
        <p:spPr>
          <a:xfrm>
            <a:off x="8155816" y="2690737"/>
            <a:ext cx="457682" cy="43668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F1235204-464F-BBE6-49B0-F4AE0D27ADA1}"/>
              </a:ext>
            </a:extLst>
          </p:cNvPr>
          <p:cNvCxnSpPr>
            <a:cxnSpLocks/>
          </p:cNvCxnSpPr>
          <p:nvPr/>
        </p:nvCxnSpPr>
        <p:spPr>
          <a:xfrm flipH="1" flipV="1">
            <a:off x="8639749" y="3362221"/>
            <a:ext cx="361465" cy="4432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40FFB845-FC95-F700-C32B-0B4CEB1A9942}"/>
              </a:ext>
            </a:extLst>
          </p:cNvPr>
          <p:cNvSpPr txBox="1"/>
          <p:nvPr/>
        </p:nvSpPr>
        <p:spPr>
          <a:xfrm>
            <a:off x="8097631" y="2767428"/>
            <a:ext cx="9173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Starch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1B389D1-5D8F-B014-1779-019E1A4D9EE5}"/>
              </a:ext>
            </a:extLst>
          </p:cNvPr>
          <p:cNvGrpSpPr/>
          <p:nvPr/>
        </p:nvGrpSpPr>
        <p:grpSpPr>
          <a:xfrm>
            <a:off x="8895030" y="3867011"/>
            <a:ext cx="275488" cy="191477"/>
            <a:chOff x="220786" y="195691"/>
            <a:chExt cx="275488" cy="191477"/>
          </a:xfrm>
        </p:grpSpPr>
        <p:sp>
          <p:nvSpPr>
            <p:cNvPr id="82" name="Hexagon 81">
              <a:extLst>
                <a:ext uri="{FF2B5EF4-FFF2-40B4-BE49-F238E27FC236}">
                  <a16:creationId xmlns:a16="http://schemas.microsoft.com/office/drawing/2014/main" id="{AD75C7DF-C7E7-A785-9359-7ADEF5FF1728}"/>
                </a:ext>
              </a:extLst>
            </p:cNvPr>
            <p:cNvSpPr/>
            <p:nvPr/>
          </p:nvSpPr>
          <p:spPr>
            <a:xfrm>
              <a:off x="220786" y="19569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83" name="Hexagon 82">
              <a:extLst>
                <a:ext uri="{FF2B5EF4-FFF2-40B4-BE49-F238E27FC236}">
                  <a16:creationId xmlns:a16="http://schemas.microsoft.com/office/drawing/2014/main" id="{1A728009-BB33-FD37-729F-D1D430A7F34B}"/>
                </a:ext>
              </a:extLst>
            </p:cNvPr>
            <p:cNvSpPr/>
            <p:nvPr/>
          </p:nvSpPr>
          <p:spPr>
            <a:xfrm>
              <a:off x="312615" y="23086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</p:grpSp>
      <p:sp>
        <p:nvSpPr>
          <p:cNvPr id="84" name="Hexagon 83">
            <a:extLst>
              <a:ext uri="{FF2B5EF4-FFF2-40B4-BE49-F238E27FC236}">
                <a16:creationId xmlns:a16="http://schemas.microsoft.com/office/drawing/2014/main" id="{01A0A5BB-7262-A1C1-F1AB-7600F72B7B34}"/>
              </a:ext>
            </a:extLst>
          </p:cNvPr>
          <p:cNvSpPr/>
          <p:nvPr/>
        </p:nvSpPr>
        <p:spPr>
          <a:xfrm>
            <a:off x="8495846" y="3186752"/>
            <a:ext cx="183659" cy="156307"/>
          </a:xfrm>
          <a:prstGeom prst="hexagon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3D5630A5-A202-A4B3-F175-406772E48248}"/>
              </a:ext>
            </a:extLst>
          </p:cNvPr>
          <p:cNvCxnSpPr>
            <a:cxnSpLocks/>
          </p:cNvCxnSpPr>
          <p:nvPr/>
        </p:nvCxnSpPr>
        <p:spPr>
          <a:xfrm flipH="1" flipV="1">
            <a:off x="8372600" y="3000381"/>
            <a:ext cx="120736" cy="16734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68E3EF9E-CBA7-C3D3-62B2-F9B9AECCD3B9}"/>
              </a:ext>
            </a:extLst>
          </p:cNvPr>
          <p:cNvCxnSpPr>
            <a:cxnSpLocks/>
          </p:cNvCxnSpPr>
          <p:nvPr/>
        </p:nvCxnSpPr>
        <p:spPr>
          <a:xfrm flipV="1">
            <a:off x="8963813" y="4081398"/>
            <a:ext cx="0" cy="1003074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A601645-8CE4-A283-62DF-8E75D747D1E9}"/>
              </a:ext>
            </a:extLst>
          </p:cNvPr>
          <p:cNvGrpSpPr/>
          <p:nvPr/>
        </p:nvGrpSpPr>
        <p:grpSpPr>
          <a:xfrm>
            <a:off x="8614995" y="5188351"/>
            <a:ext cx="275488" cy="191477"/>
            <a:chOff x="220786" y="195691"/>
            <a:chExt cx="275488" cy="191477"/>
          </a:xfrm>
        </p:grpSpPr>
        <p:sp>
          <p:nvSpPr>
            <p:cNvPr id="88" name="Hexagon 87">
              <a:extLst>
                <a:ext uri="{FF2B5EF4-FFF2-40B4-BE49-F238E27FC236}">
                  <a16:creationId xmlns:a16="http://schemas.microsoft.com/office/drawing/2014/main" id="{598337F6-66B3-D7AD-006B-36258B4D876B}"/>
                </a:ext>
              </a:extLst>
            </p:cNvPr>
            <p:cNvSpPr/>
            <p:nvPr/>
          </p:nvSpPr>
          <p:spPr>
            <a:xfrm>
              <a:off x="220786" y="19569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89" name="Hexagon 88">
              <a:extLst>
                <a:ext uri="{FF2B5EF4-FFF2-40B4-BE49-F238E27FC236}">
                  <a16:creationId xmlns:a16="http://schemas.microsoft.com/office/drawing/2014/main" id="{77257001-1185-3033-E597-6223300B5A69}"/>
                </a:ext>
              </a:extLst>
            </p:cNvPr>
            <p:cNvSpPr/>
            <p:nvPr/>
          </p:nvSpPr>
          <p:spPr>
            <a:xfrm>
              <a:off x="312615" y="23086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</p:grp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62B7EF3-91C0-D9BD-8D02-1DD2A901E6AF}"/>
              </a:ext>
            </a:extLst>
          </p:cNvPr>
          <p:cNvCxnSpPr>
            <a:cxnSpLocks/>
          </p:cNvCxnSpPr>
          <p:nvPr/>
        </p:nvCxnSpPr>
        <p:spPr>
          <a:xfrm flipV="1">
            <a:off x="5185515" y="5276430"/>
            <a:ext cx="3386491" cy="7889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Oval 90">
            <a:extLst>
              <a:ext uri="{FF2B5EF4-FFF2-40B4-BE49-F238E27FC236}">
                <a16:creationId xmlns:a16="http://schemas.microsoft.com/office/drawing/2014/main" id="{368C906D-4DE3-88CA-1DAC-0EC6C8E9B710}"/>
              </a:ext>
            </a:extLst>
          </p:cNvPr>
          <p:cNvSpPr/>
          <p:nvPr/>
        </p:nvSpPr>
        <p:spPr>
          <a:xfrm>
            <a:off x="7366441" y="5719199"/>
            <a:ext cx="457682" cy="43668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F1E9A73-5367-DAC4-A040-149C2E6334C5}"/>
              </a:ext>
            </a:extLst>
          </p:cNvPr>
          <p:cNvSpPr txBox="1"/>
          <p:nvPr/>
        </p:nvSpPr>
        <p:spPr>
          <a:xfrm>
            <a:off x="7324986" y="5810839"/>
            <a:ext cx="5877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Starch</a:t>
            </a:r>
          </a:p>
        </p:txBody>
      </p:sp>
      <p:sp>
        <p:nvSpPr>
          <p:cNvPr id="93" name="Hexagon 92">
            <a:extLst>
              <a:ext uri="{FF2B5EF4-FFF2-40B4-BE49-F238E27FC236}">
                <a16:creationId xmlns:a16="http://schemas.microsoft.com/office/drawing/2014/main" id="{A9CF769F-2721-76FC-DD12-ECE57BA083B8}"/>
              </a:ext>
            </a:extLst>
          </p:cNvPr>
          <p:cNvSpPr/>
          <p:nvPr/>
        </p:nvSpPr>
        <p:spPr>
          <a:xfrm>
            <a:off x="8172659" y="5562892"/>
            <a:ext cx="183659" cy="156307"/>
          </a:xfrm>
          <a:prstGeom prst="hexagon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C9897256-7D85-B4AB-057C-0155A69BD1D6}"/>
              </a:ext>
            </a:extLst>
          </p:cNvPr>
          <p:cNvCxnSpPr>
            <a:cxnSpLocks/>
          </p:cNvCxnSpPr>
          <p:nvPr/>
        </p:nvCxnSpPr>
        <p:spPr>
          <a:xfrm flipH="1">
            <a:off x="8379028" y="5404070"/>
            <a:ext cx="227107" cy="1780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36DD19DD-32CA-8CF3-55E6-B2B75CA62B9F}"/>
              </a:ext>
            </a:extLst>
          </p:cNvPr>
          <p:cNvCxnSpPr>
            <a:cxnSpLocks/>
          </p:cNvCxnSpPr>
          <p:nvPr/>
        </p:nvCxnSpPr>
        <p:spPr>
          <a:xfrm flipH="1">
            <a:off x="7884685" y="5719199"/>
            <a:ext cx="227107" cy="1780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Oval 95">
            <a:extLst>
              <a:ext uri="{FF2B5EF4-FFF2-40B4-BE49-F238E27FC236}">
                <a16:creationId xmlns:a16="http://schemas.microsoft.com/office/drawing/2014/main" id="{51643F85-F43D-C7EB-437C-97AE1DED45D4}"/>
              </a:ext>
            </a:extLst>
          </p:cNvPr>
          <p:cNvSpPr/>
          <p:nvPr/>
        </p:nvSpPr>
        <p:spPr>
          <a:xfrm>
            <a:off x="11603371" y="4582935"/>
            <a:ext cx="457682" cy="43668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D49779E-F1B3-8A4E-8CBF-74395CB1DD0A}"/>
              </a:ext>
            </a:extLst>
          </p:cNvPr>
          <p:cNvSpPr txBox="1"/>
          <p:nvPr/>
        </p:nvSpPr>
        <p:spPr>
          <a:xfrm>
            <a:off x="11551336" y="4679859"/>
            <a:ext cx="5863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Starch</a:t>
            </a:r>
          </a:p>
        </p:txBody>
      </p:sp>
      <p:sp>
        <p:nvSpPr>
          <p:cNvPr id="98" name="Hexagon 97">
            <a:extLst>
              <a:ext uri="{FF2B5EF4-FFF2-40B4-BE49-F238E27FC236}">
                <a16:creationId xmlns:a16="http://schemas.microsoft.com/office/drawing/2014/main" id="{14E9475F-D1FF-196E-A862-B61FEC11B779}"/>
              </a:ext>
            </a:extLst>
          </p:cNvPr>
          <p:cNvSpPr/>
          <p:nvPr/>
        </p:nvSpPr>
        <p:spPr>
          <a:xfrm>
            <a:off x="11322309" y="5241260"/>
            <a:ext cx="183659" cy="156307"/>
          </a:xfrm>
          <a:prstGeom prst="hexagon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352534AF-A9C1-1680-FC94-25ED8843D137}"/>
              </a:ext>
            </a:extLst>
          </p:cNvPr>
          <p:cNvCxnSpPr>
            <a:cxnSpLocks/>
          </p:cNvCxnSpPr>
          <p:nvPr/>
        </p:nvCxnSpPr>
        <p:spPr>
          <a:xfrm flipV="1">
            <a:off x="11505968" y="5044179"/>
            <a:ext cx="189047" cy="1712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25B569C-6BF7-D516-C7DB-B490F2FB49D7}"/>
              </a:ext>
            </a:extLst>
          </p:cNvPr>
          <p:cNvSpPr/>
          <p:nvPr/>
        </p:nvSpPr>
        <p:spPr>
          <a:xfrm>
            <a:off x="10135094" y="5202630"/>
            <a:ext cx="131596" cy="15195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E53236E-7B83-9658-D5E8-6BAF45F67E87}"/>
              </a:ext>
            </a:extLst>
          </p:cNvPr>
          <p:cNvCxnSpPr>
            <a:cxnSpLocks/>
          </p:cNvCxnSpPr>
          <p:nvPr/>
        </p:nvCxnSpPr>
        <p:spPr>
          <a:xfrm flipV="1">
            <a:off x="8982312" y="5283170"/>
            <a:ext cx="1552804" cy="64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F27B02AE-C852-7132-516A-604907151DB0}"/>
              </a:ext>
            </a:extLst>
          </p:cNvPr>
          <p:cNvGrpSpPr/>
          <p:nvPr/>
        </p:nvGrpSpPr>
        <p:grpSpPr>
          <a:xfrm>
            <a:off x="10610841" y="5212593"/>
            <a:ext cx="275488" cy="191477"/>
            <a:chOff x="220786" y="195691"/>
            <a:chExt cx="275488" cy="191477"/>
          </a:xfrm>
        </p:grpSpPr>
        <p:sp>
          <p:nvSpPr>
            <p:cNvPr id="104" name="Hexagon 103">
              <a:extLst>
                <a:ext uri="{FF2B5EF4-FFF2-40B4-BE49-F238E27FC236}">
                  <a16:creationId xmlns:a16="http://schemas.microsoft.com/office/drawing/2014/main" id="{DC5AF14D-CC8C-1676-9FFA-EDC844579413}"/>
                </a:ext>
              </a:extLst>
            </p:cNvPr>
            <p:cNvSpPr/>
            <p:nvPr/>
          </p:nvSpPr>
          <p:spPr>
            <a:xfrm>
              <a:off x="220786" y="19569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105" name="Hexagon 104">
              <a:extLst>
                <a:ext uri="{FF2B5EF4-FFF2-40B4-BE49-F238E27FC236}">
                  <a16:creationId xmlns:a16="http://schemas.microsoft.com/office/drawing/2014/main" id="{D6172FED-9C06-000C-8658-506E6608F662}"/>
                </a:ext>
              </a:extLst>
            </p:cNvPr>
            <p:cNvSpPr/>
            <p:nvPr/>
          </p:nvSpPr>
          <p:spPr>
            <a:xfrm>
              <a:off x="312615" y="23086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</p:grp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1F3080EC-A973-221D-A124-666F72C25D0D}"/>
              </a:ext>
            </a:extLst>
          </p:cNvPr>
          <p:cNvCxnSpPr>
            <a:cxnSpLocks/>
          </p:cNvCxnSpPr>
          <p:nvPr/>
        </p:nvCxnSpPr>
        <p:spPr>
          <a:xfrm>
            <a:off x="10981873" y="5323959"/>
            <a:ext cx="3080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75A64E2B-12E2-324A-A969-1E8DF48DE0FB}"/>
              </a:ext>
            </a:extLst>
          </p:cNvPr>
          <p:cNvSpPr txBox="1"/>
          <p:nvPr/>
        </p:nvSpPr>
        <p:spPr>
          <a:xfrm>
            <a:off x="11174241" y="5797193"/>
            <a:ext cx="754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wood</a:t>
            </a: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B083C6B2-10A2-CC2C-5B5A-F578E3005FD2}"/>
              </a:ext>
            </a:extLst>
          </p:cNvPr>
          <p:cNvCxnSpPr>
            <a:cxnSpLocks/>
          </p:cNvCxnSpPr>
          <p:nvPr/>
        </p:nvCxnSpPr>
        <p:spPr>
          <a:xfrm>
            <a:off x="11414138" y="5493113"/>
            <a:ext cx="0" cy="360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C2A5FDAD-4691-32B0-B778-72E6DB2DAF52}"/>
              </a:ext>
            </a:extLst>
          </p:cNvPr>
          <p:cNvCxnSpPr>
            <a:cxnSpLocks/>
          </p:cNvCxnSpPr>
          <p:nvPr/>
        </p:nvCxnSpPr>
        <p:spPr>
          <a:xfrm>
            <a:off x="4457528" y="2255438"/>
            <a:ext cx="236734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946A4C6-7C16-751D-D65A-E08985215A21}"/>
              </a:ext>
            </a:extLst>
          </p:cNvPr>
          <p:cNvGrpSpPr/>
          <p:nvPr/>
        </p:nvGrpSpPr>
        <p:grpSpPr>
          <a:xfrm>
            <a:off x="6854142" y="2178266"/>
            <a:ext cx="275488" cy="189299"/>
            <a:chOff x="220786" y="195691"/>
            <a:chExt cx="275488" cy="189299"/>
          </a:xfrm>
        </p:grpSpPr>
        <p:sp>
          <p:nvSpPr>
            <p:cNvPr id="111" name="Hexagon 110">
              <a:extLst>
                <a:ext uri="{FF2B5EF4-FFF2-40B4-BE49-F238E27FC236}">
                  <a16:creationId xmlns:a16="http://schemas.microsoft.com/office/drawing/2014/main" id="{F1E72CB4-2DAE-A1AE-FBCB-22B22C723C87}"/>
                </a:ext>
              </a:extLst>
            </p:cNvPr>
            <p:cNvSpPr/>
            <p:nvPr/>
          </p:nvSpPr>
          <p:spPr>
            <a:xfrm>
              <a:off x="220786" y="19569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112" name="Hexagon 111">
              <a:extLst>
                <a:ext uri="{FF2B5EF4-FFF2-40B4-BE49-F238E27FC236}">
                  <a16:creationId xmlns:a16="http://schemas.microsoft.com/office/drawing/2014/main" id="{427998EF-345E-EB1A-4E31-0F800B876BC2}"/>
                </a:ext>
              </a:extLst>
            </p:cNvPr>
            <p:cNvSpPr/>
            <p:nvPr/>
          </p:nvSpPr>
          <p:spPr>
            <a:xfrm>
              <a:off x="312615" y="230861"/>
              <a:ext cx="183659" cy="154129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C66B4023-69DE-C26C-A12D-4BA9B44BC4B3}"/>
              </a:ext>
            </a:extLst>
          </p:cNvPr>
          <p:cNvGrpSpPr/>
          <p:nvPr/>
        </p:nvGrpSpPr>
        <p:grpSpPr>
          <a:xfrm>
            <a:off x="6864033" y="2931095"/>
            <a:ext cx="275488" cy="189299"/>
            <a:chOff x="220786" y="195691"/>
            <a:chExt cx="275488" cy="189299"/>
          </a:xfrm>
        </p:grpSpPr>
        <p:sp>
          <p:nvSpPr>
            <p:cNvPr id="115" name="Hexagon 114">
              <a:extLst>
                <a:ext uri="{FF2B5EF4-FFF2-40B4-BE49-F238E27FC236}">
                  <a16:creationId xmlns:a16="http://schemas.microsoft.com/office/drawing/2014/main" id="{207AD1F9-AE1E-DD10-0F07-FF5043454BA9}"/>
                </a:ext>
              </a:extLst>
            </p:cNvPr>
            <p:cNvSpPr/>
            <p:nvPr/>
          </p:nvSpPr>
          <p:spPr>
            <a:xfrm>
              <a:off x="220786" y="19569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116" name="Hexagon 115">
              <a:extLst>
                <a:ext uri="{FF2B5EF4-FFF2-40B4-BE49-F238E27FC236}">
                  <a16:creationId xmlns:a16="http://schemas.microsoft.com/office/drawing/2014/main" id="{0A056991-BE1D-CA58-1790-D3A63C454D96}"/>
                </a:ext>
              </a:extLst>
            </p:cNvPr>
            <p:cNvSpPr/>
            <p:nvPr/>
          </p:nvSpPr>
          <p:spPr>
            <a:xfrm>
              <a:off x="312615" y="230861"/>
              <a:ext cx="183659" cy="154129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</p:grpSp>
      <p:sp>
        <p:nvSpPr>
          <p:cNvPr id="117" name="TextBox 116">
            <a:extLst>
              <a:ext uri="{FF2B5EF4-FFF2-40B4-BE49-F238E27FC236}">
                <a16:creationId xmlns:a16="http://schemas.microsoft.com/office/drawing/2014/main" id="{B0F6BC39-4884-D6B1-EA07-EA436AD56D9D}"/>
              </a:ext>
            </a:extLst>
          </p:cNvPr>
          <p:cNvSpPr txBox="1"/>
          <p:nvPr/>
        </p:nvSpPr>
        <p:spPr>
          <a:xfrm>
            <a:off x="6636811" y="3167245"/>
            <a:ext cx="9156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Cell-division biomass</a:t>
            </a:r>
          </a:p>
        </p:txBody>
      </p: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AB84CA44-28C4-B542-2DCD-77F27B516049}"/>
              </a:ext>
            </a:extLst>
          </p:cNvPr>
          <p:cNvCxnSpPr>
            <a:cxnSpLocks/>
          </p:cNvCxnSpPr>
          <p:nvPr/>
        </p:nvCxnSpPr>
        <p:spPr>
          <a:xfrm flipH="1">
            <a:off x="6670624" y="3580999"/>
            <a:ext cx="220438" cy="2164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2808E441-DF4B-4C60-BF51-B32B562CD8AD}"/>
              </a:ext>
            </a:extLst>
          </p:cNvPr>
          <p:cNvCxnSpPr>
            <a:cxnSpLocks/>
          </p:cNvCxnSpPr>
          <p:nvPr/>
        </p:nvCxnSpPr>
        <p:spPr>
          <a:xfrm>
            <a:off x="7218890" y="3560226"/>
            <a:ext cx="212193" cy="2431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F6390850-A932-85EA-DA45-8B8CB795F84C}"/>
              </a:ext>
            </a:extLst>
          </p:cNvPr>
          <p:cNvSpPr txBox="1"/>
          <p:nvPr/>
        </p:nvSpPr>
        <p:spPr>
          <a:xfrm>
            <a:off x="7394165" y="3734540"/>
            <a:ext cx="5509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i="1" dirty="0"/>
              <a:t>Xylem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BA86C1E-6178-1DF2-F023-2BE7B6395EE6}"/>
              </a:ext>
            </a:extLst>
          </p:cNvPr>
          <p:cNvSpPr txBox="1"/>
          <p:nvPr/>
        </p:nvSpPr>
        <p:spPr>
          <a:xfrm>
            <a:off x="6099099" y="3772042"/>
            <a:ext cx="664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i="1" dirty="0"/>
              <a:t>Phloem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E39CD5FF-401F-12C9-B584-4D52FB5248C5}"/>
              </a:ext>
            </a:extLst>
          </p:cNvPr>
          <p:cNvSpPr/>
          <p:nvPr/>
        </p:nvSpPr>
        <p:spPr>
          <a:xfrm rot="2937459">
            <a:off x="1605672" y="2586022"/>
            <a:ext cx="246290" cy="125887"/>
          </a:xfrm>
          <a:prstGeom prst="rect">
            <a:avLst/>
          </a:prstGeom>
          <a:solidFill>
            <a:srgbClr val="FCE3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C5490B12-9009-1994-23C6-0161BF1ADF6D}"/>
              </a:ext>
            </a:extLst>
          </p:cNvPr>
          <p:cNvCxnSpPr>
            <a:cxnSpLocks/>
          </p:cNvCxnSpPr>
          <p:nvPr/>
        </p:nvCxnSpPr>
        <p:spPr>
          <a:xfrm>
            <a:off x="1117503" y="3469540"/>
            <a:ext cx="12960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861D3F3B-5824-51BA-8F15-0101048429EB}"/>
              </a:ext>
            </a:extLst>
          </p:cNvPr>
          <p:cNvGrpSpPr/>
          <p:nvPr/>
        </p:nvGrpSpPr>
        <p:grpSpPr>
          <a:xfrm>
            <a:off x="2494822" y="1891291"/>
            <a:ext cx="275488" cy="191477"/>
            <a:chOff x="220786" y="195691"/>
            <a:chExt cx="275488" cy="191477"/>
          </a:xfrm>
        </p:grpSpPr>
        <p:sp>
          <p:nvSpPr>
            <p:cNvPr id="126" name="Hexagon 125">
              <a:extLst>
                <a:ext uri="{FF2B5EF4-FFF2-40B4-BE49-F238E27FC236}">
                  <a16:creationId xmlns:a16="http://schemas.microsoft.com/office/drawing/2014/main" id="{32506414-2451-E4D5-E884-6CBBA383D022}"/>
                </a:ext>
              </a:extLst>
            </p:cNvPr>
            <p:cNvSpPr/>
            <p:nvPr/>
          </p:nvSpPr>
          <p:spPr>
            <a:xfrm>
              <a:off x="220786" y="19569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127" name="Hexagon 126">
              <a:extLst>
                <a:ext uri="{FF2B5EF4-FFF2-40B4-BE49-F238E27FC236}">
                  <a16:creationId xmlns:a16="http://schemas.microsoft.com/office/drawing/2014/main" id="{9DD90F96-D37C-6C2D-8A81-F9D660A869AB}"/>
                </a:ext>
              </a:extLst>
            </p:cNvPr>
            <p:cNvSpPr/>
            <p:nvPr/>
          </p:nvSpPr>
          <p:spPr>
            <a:xfrm>
              <a:off x="312615" y="230861"/>
              <a:ext cx="183659" cy="156307"/>
            </a:xfrm>
            <a:prstGeom prst="hexagon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</p:grp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E2FCAF8D-07ED-5835-249B-09FF36D3A51A}"/>
              </a:ext>
            </a:extLst>
          </p:cNvPr>
          <p:cNvCxnSpPr>
            <a:cxnSpLocks/>
          </p:cNvCxnSpPr>
          <p:nvPr/>
        </p:nvCxnSpPr>
        <p:spPr>
          <a:xfrm flipH="1">
            <a:off x="1031200" y="2100309"/>
            <a:ext cx="1350069" cy="1169969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F1B2C7A2-09CD-58BF-75E0-A4E7AAD220BB}"/>
              </a:ext>
            </a:extLst>
          </p:cNvPr>
          <p:cNvCxnSpPr>
            <a:cxnSpLocks/>
          </p:cNvCxnSpPr>
          <p:nvPr/>
        </p:nvCxnSpPr>
        <p:spPr>
          <a:xfrm flipV="1">
            <a:off x="2768394" y="2339392"/>
            <a:ext cx="1261703" cy="11267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CB037E9F-95D3-0567-149A-A39362BA43FE}"/>
              </a:ext>
            </a:extLst>
          </p:cNvPr>
          <p:cNvCxnSpPr>
            <a:cxnSpLocks/>
          </p:cNvCxnSpPr>
          <p:nvPr/>
        </p:nvCxnSpPr>
        <p:spPr>
          <a:xfrm>
            <a:off x="8987038" y="1507126"/>
            <a:ext cx="9720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3061E235-4302-4342-EAA6-2354D4C27D20}"/>
              </a:ext>
            </a:extLst>
          </p:cNvPr>
          <p:cNvCxnSpPr>
            <a:cxnSpLocks/>
          </p:cNvCxnSpPr>
          <p:nvPr/>
        </p:nvCxnSpPr>
        <p:spPr>
          <a:xfrm>
            <a:off x="8987038" y="1768490"/>
            <a:ext cx="972000" cy="0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6A5EE9EF-7E8A-AA02-E91B-4880D35EF42F}"/>
              </a:ext>
            </a:extLst>
          </p:cNvPr>
          <p:cNvSpPr txBox="1"/>
          <p:nvPr/>
        </p:nvSpPr>
        <p:spPr>
          <a:xfrm>
            <a:off x="10040691" y="1384015"/>
            <a:ext cx="13938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err="1"/>
              <a:t>Apoplastic</a:t>
            </a:r>
            <a:r>
              <a:rPr lang="en-GB" sz="1050" dirty="0"/>
              <a:t> transport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3CC06039-DA00-D822-23A8-49285B2E8DD5}"/>
              </a:ext>
            </a:extLst>
          </p:cNvPr>
          <p:cNvSpPr txBox="1"/>
          <p:nvPr/>
        </p:nvSpPr>
        <p:spPr>
          <a:xfrm>
            <a:off x="10029569" y="1640799"/>
            <a:ext cx="15446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Symplasmic transport</a:t>
            </a:r>
          </a:p>
        </p:txBody>
      </p:sp>
      <p:sp>
        <p:nvSpPr>
          <p:cNvPr id="137" name="Title 1">
            <a:extLst>
              <a:ext uri="{FF2B5EF4-FFF2-40B4-BE49-F238E27FC236}">
                <a16:creationId xmlns:a16="http://schemas.microsoft.com/office/drawing/2014/main" id="{C27B47B0-1294-EDD3-15D4-C3B3ED89E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123"/>
          </a:xfrm>
        </p:spPr>
        <p:txBody>
          <a:bodyPr/>
          <a:lstStyle/>
          <a:p>
            <a:r>
              <a:rPr lang="en-GB" dirty="0"/>
              <a:t>Cassava stem model overview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C6AC35AB-B2A2-CA59-DA5F-969570A048AE}"/>
              </a:ext>
            </a:extLst>
          </p:cNvPr>
          <p:cNvCxnSpPr>
            <a:cxnSpLocks/>
          </p:cNvCxnSpPr>
          <p:nvPr/>
        </p:nvCxnSpPr>
        <p:spPr>
          <a:xfrm flipV="1">
            <a:off x="9119528" y="3486269"/>
            <a:ext cx="215169" cy="3192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TextBox 139">
            <a:extLst>
              <a:ext uri="{FF2B5EF4-FFF2-40B4-BE49-F238E27FC236}">
                <a16:creationId xmlns:a16="http://schemas.microsoft.com/office/drawing/2014/main" id="{4540172A-B651-F1C5-4408-D43A9254476D}"/>
              </a:ext>
            </a:extLst>
          </p:cNvPr>
          <p:cNvSpPr txBox="1"/>
          <p:nvPr/>
        </p:nvSpPr>
        <p:spPr>
          <a:xfrm>
            <a:off x="9079902" y="3209924"/>
            <a:ext cx="795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expansion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14A11FD-B5CE-8E2C-A7EE-FAFFAA914ACA}"/>
              </a:ext>
            </a:extLst>
          </p:cNvPr>
          <p:cNvSpPr txBox="1"/>
          <p:nvPr/>
        </p:nvSpPr>
        <p:spPr>
          <a:xfrm>
            <a:off x="2318650" y="2385265"/>
            <a:ext cx="17919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dirty="0"/>
              <a:t>H</a:t>
            </a:r>
            <a:r>
              <a:rPr lang="en-GB" sz="900" baseline="30000" dirty="0"/>
              <a:t>+</a:t>
            </a:r>
            <a:endParaRPr lang="en-GB" sz="9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1C01B03-535A-1A60-6D09-A6C365AD5AB0}"/>
              </a:ext>
            </a:extLst>
          </p:cNvPr>
          <p:cNvCxnSpPr>
            <a:cxnSpLocks/>
          </p:cNvCxnSpPr>
          <p:nvPr/>
        </p:nvCxnSpPr>
        <p:spPr>
          <a:xfrm>
            <a:off x="902088" y="5359838"/>
            <a:ext cx="0" cy="1379290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6" name="Rectangle 145">
            <a:extLst>
              <a:ext uri="{FF2B5EF4-FFF2-40B4-BE49-F238E27FC236}">
                <a16:creationId xmlns:a16="http://schemas.microsoft.com/office/drawing/2014/main" id="{E8C557A2-9F2E-A7E1-92F6-A782E9F8C923}"/>
              </a:ext>
            </a:extLst>
          </p:cNvPr>
          <p:cNvSpPr/>
          <p:nvPr/>
        </p:nvSpPr>
        <p:spPr>
          <a:xfrm>
            <a:off x="6915997" y="2476286"/>
            <a:ext cx="131596" cy="15195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5904E80D-4F72-093B-B895-599EB441D71C}"/>
              </a:ext>
            </a:extLst>
          </p:cNvPr>
          <p:cNvCxnSpPr>
            <a:cxnSpLocks/>
          </p:cNvCxnSpPr>
          <p:nvPr/>
        </p:nvCxnSpPr>
        <p:spPr>
          <a:xfrm>
            <a:off x="6981795" y="2399158"/>
            <a:ext cx="0" cy="4365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511A2F04-94B2-A13C-03C4-78A0B7E2035F}"/>
              </a:ext>
            </a:extLst>
          </p:cNvPr>
          <p:cNvSpPr txBox="1"/>
          <p:nvPr/>
        </p:nvSpPr>
        <p:spPr>
          <a:xfrm>
            <a:off x="6723400" y="2326598"/>
            <a:ext cx="1981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9084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4FC1FB-645C-C766-6BA9-0D783F645D85}"/>
              </a:ext>
            </a:extLst>
          </p:cNvPr>
          <p:cNvSpPr/>
          <p:nvPr/>
        </p:nvSpPr>
        <p:spPr>
          <a:xfrm>
            <a:off x="6254319" y="2911044"/>
            <a:ext cx="714893" cy="3179419"/>
          </a:xfrm>
          <a:prstGeom prst="rect">
            <a:avLst/>
          </a:prstGeom>
          <a:gradFill flip="none" rotWithShape="1">
            <a:gsLst>
              <a:gs pos="23000">
                <a:schemeClr val="accent6">
                  <a:lumMod val="60000"/>
                  <a:lumOff val="40000"/>
                </a:schemeClr>
              </a:gs>
              <a:gs pos="87000">
                <a:srgbClr val="F3AA84"/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FF9AE7-5AA6-A807-F453-BED11F868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Stem phloem model data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CE294-76A4-AC77-29AC-CAD43900B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072" y="1800416"/>
            <a:ext cx="4873186" cy="4486275"/>
          </a:xfrm>
        </p:spPr>
        <p:txBody>
          <a:bodyPr>
            <a:normAutofit fontScale="62500" lnSpcReduction="20000"/>
          </a:bodyPr>
          <a:lstStyle/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Phloem metabolite composition/concentrations</a:t>
            </a:r>
            <a:br>
              <a:rPr lang="en-GB" dirty="0">
                <a:solidFill>
                  <a:schemeClr val="accent6">
                    <a:lumMod val="75000"/>
                  </a:schemeClr>
                </a:solidFill>
              </a:rPr>
            </a:b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C11 leak rates</a:t>
            </a:r>
            <a:br>
              <a:rPr lang="en-GB" dirty="0">
                <a:solidFill>
                  <a:schemeClr val="accent6">
                    <a:lumMod val="75000"/>
                  </a:schemeClr>
                </a:solidFill>
              </a:rPr>
            </a:b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Stem cell anatomy </a:t>
            </a:r>
          </a:p>
          <a:p>
            <a:pPr lvl="1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Number of dividing vs expanding cells </a:t>
            </a:r>
            <a:br>
              <a:rPr lang="en-GB" dirty="0">
                <a:solidFill>
                  <a:schemeClr val="accent6">
                    <a:lumMod val="75000"/>
                  </a:schemeClr>
                </a:solidFill>
              </a:rPr>
            </a:b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Macroscopic parameters (FW/DW/volume)</a:t>
            </a:r>
            <a:br>
              <a:rPr lang="en-GB" dirty="0">
                <a:solidFill>
                  <a:schemeClr val="accent6">
                    <a:lumMod val="75000"/>
                  </a:schemeClr>
                </a:solidFill>
              </a:rPr>
            </a:b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Biomass composition </a:t>
            </a:r>
          </a:p>
          <a:p>
            <a:pPr lvl="1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Metabolomics</a:t>
            </a:r>
          </a:p>
          <a:p>
            <a:pPr lvl="1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Proteomics</a:t>
            </a:r>
          </a:p>
          <a:p>
            <a:pPr lvl="1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Total lipids</a:t>
            </a:r>
          </a:p>
          <a:p>
            <a:pPr lvl="1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Total starch</a:t>
            </a:r>
          </a:p>
          <a:p>
            <a:pPr lvl="1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Total cell wall </a:t>
            </a:r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Woody biomass composition</a:t>
            </a:r>
          </a:p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9A1FBB-0F2E-0768-00A4-304BAF6D2BFE}"/>
              </a:ext>
            </a:extLst>
          </p:cNvPr>
          <p:cNvSpPr txBox="1"/>
          <p:nvPr/>
        </p:nvSpPr>
        <p:spPr>
          <a:xfrm>
            <a:off x="8040561" y="3207191"/>
            <a:ext cx="415143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Do stems photosynthesise?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effectLst/>
              </a:rPr>
              <a:t>Do stems have stomata?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effectLst/>
              </a:rPr>
              <a:t>CO</a:t>
            </a:r>
            <a:r>
              <a:rPr lang="en-GB" baseline="-25000" dirty="0">
                <a:effectLst/>
              </a:rPr>
              <a:t>2 </a:t>
            </a:r>
            <a:r>
              <a:rPr lang="en-GB" dirty="0">
                <a:effectLst/>
              </a:rPr>
              <a:t>refixation or net fixation?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effectLst/>
              </a:rPr>
              <a:t>Photosynthetic electron transport/energy production?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1E8EBE7-E144-5502-9D66-7748DBBA87AF}"/>
              </a:ext>
            </a:extLst>
          </p:cNvPr>
          <p:cNvCxnSpPr>
            <a:cxnSpLocks/>
          </p:cNvCxnSpPr>
          <p:nvPr/>
        </p:nvCxnSpPr>
        <p:spPr>
          <a:xfrm flipH="1">
            <a:off x="6776989" y="3744854"/>
            <a:ext cx="55252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816E3C2-7D99-6E05-2DFD-8384E76445A0}"/>
              </a:ext>
            </a:extLst>
          </p:cNvPr>
          <p:cNvSpPr txBox="1"/>
          <p:nvPr/>
        </p:nvSpPr>
        <p:spPr>
          <a:xfrm>
            <a:off x="7309161" y="3551773"/>
            <a:ext cx="6503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CO</a:t>
            </a:r>
            <a:r>
              <a:rPr lang="en-GB" sz="2000" baseline="-25000" dirty="0"/>
              <a:t>2</a:t>
            </a:r>
            <a:endParaRPr lang="en-GB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4F7B20-0032-09BC-A1CD-3F0C03AEE5F5}"/>
              </a:ext>
            </a:extLst>
          </p:cNvPr>
          <p:cNvSpPr txBox="1"/>
          <p:nvPr/>
        </p:nvSpPr>
        <p:spPr>
          <a:xfrm>
            <a:off x="6479775" y="3186688"/>
            <a:ext cx="5525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CO</a:t>
            </a:r>
            <a:r>
              <a:rPr lang="en-GB" sz="1200" baseline="-25000" dirty="0"/>
              <a:t>2</a:t>
            </a:r>
            <a:endParaRPr lang="en-GB" sz="1200" dirty="0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C0C3870D-92E5-046C-6054-8EB48C048F56}"/>
              </a:ext>
            </a:extLst>
          </p:cNvPr>
          <p:cNvSpPr/>
          <p:nvPr/>
        </p:nvSpPr>
        <p:spPr>
          <a:xfrm rot="5400000">
            <a:off x="6455157" y="3157977"/>
            <a:ext cx="369332" cy="373283"/>
          </a:xfrm>
          <a:prstGeom prst="arc">
            <a:avLst>
              <a:gd name="adj1" fmla="val 17593946"/>
              <a:gd name="adj2" fmla="val 13118812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16" name="Sun 15">
            <a:extLst>
              <a:ext uri="{FF2B5EF4-FFF2-40B4-BE49-F238E27FC236}">
                <a16:creationId xmlns:a16="http://schemas.microsoft.com/office/drawing/2014/main" id="{BF906BBA-8A9E-2068-EF12-F94F3EC3CB4B}"/>
              </a:ext>
            </a:extLst>
          </p:cNvPr>
          <p:cNvSpPr/>
          <p:nvPr/>
        </p:nvSpPr>
        <p:spPr>
          <a:xfrm>
            <a:off x="5442603" y="3398927"/>
            <a:ext cx="798418" cy="658368"/>
          </a:xfrm>
          <a:prstGeom prst="sun">
            <a:avLst>
              <a:gd name="adj" fmla="val 25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A0FF25-35BE-9F34-BF62-F88F62A7830E}"/>
              </a:ext>
            </a:extLst>
          </p:cNvPr>
          <p:cNvSpPr txBox="1"/>
          <p:nvPr/>
        </p:nvSpPr>
        <p:spPr>
          <a:xfrm>
            <a:off x="6346548" y="3918406"/>
            <a:ext cx="890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NADPH</a:t>
            </a:r>
          </a:p>
          <a:p>
            <a:r>
              <a:rPr lang="en-GB" sz="1200" dirty="0">
                <a:solidFill>
                  <a:srgbClr val="FF0000"/>
                </a:solidFill>
              </a:rPr>
              <a:t>ATP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B774D99C-10A7-DDB8-CACA-C6885CAE7943}"/>
              </a:ext>
            </a:extLst>
          </p:cNvPr>
          <p:cNvSpPr/>
          <p:nvPr/>
        </p:nvSpPr>
        <p:spPr>
          <a:xfrm rot="10133918" flipV="1">
            <a:off x="6286800" y="3760176"/>
            <a:ext cx="369332" cy="373283"/>
          </a:xfrm>
          <a:prstGeom prst="arc">
            <a:avLst>
              <a:gd name="adj1" fmla="val 17593946"/>
              <a:gd name="adj2" fmla="val 4306559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DC84F8-4381-4CB0-ACFD-DD2F9DADA516}"/>
              </a:ext>
            </a:extLst>
          </p:cNvPr>
          <p:cNvSpPr txBox="1"/>
          <p:nvPr/>
        </p:nvSpPr>
        <p:spPr>
          <a:xfrm>
            <a:off x="5986272" y="1661260"/>
            <a:ext cx="5495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Stems can contribute up to 11% of total photosynthesis in some species (</a:t>
            </a:r>
            <a:r>
              <a:rPr lang="en-GB" sz="1800" dirty="0">
                <a:effectLst/>
              </a:rPr>
              <a:t>Simkin, 2020)</a:t>
            </a:r>
            <a:r>
              <a:rPr lang="en-GB" dirty="0"/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2C1C0CA-AD80-B7CC-B291-5C3A5893F765}"/>
              </a:ext>
            </a:extLst>
          </p:cNvPr>
          <p:cNvSpPr txBox="1"/>
          <p:nvPr/>
        </p:nvSpPr>
        <p:spPr>
          <a:xfrm>
            <a:off x="5387689" y="6320155"/>
            <a:ext cx="643667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GB" sz="1100" dirty="0">
                <a:effectLst/>
              </a:rPr>
              <a:t>Simkin, Andrew J., Michele </a:t>
            </a:r>
            <a:r>
              <a:rPr lang="en-GB" sz="1100" dirty="0" err="1">
                <a:effectLst/>
              </a:rPr>
              <a:t>Faralli</a:t>
            </a:r>
            <a:r>
              <a:rPr lang="en-GB" sz="1100" dirty="0">
                <a:effectLst/>
              </a:rPr>
              <a:t>, Siva Ramamoorthy, and Tracy Lawson. 2020. ‘Photosynthesis in Non-Foliar Tissues: Implications for Yield’. </a:t>
            </a:r>
            <a:r>
              <a:rPr lang="en-GB" sz="1100" i="1" dirty="0">
                <a:effectLst/>
              </a:rPr>
              <a:t>The Plant Journal</a:t>
            </a:r>
            <a:r>
              <a:rPr lang="en-GB" sz="1100" dirty="0">
                <a:effectLst/>
              </a:rPr>
              <a:t> 101 (4): 1001–15.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1437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51023-4D98-2C55-3BA7-5FAE8EBA3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Whole plant model data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35D56-17D2-D248-541D-C21069D31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3320"/>
            <a:ext cx="10515600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sz="3600" b="1" dirty="0"/>
              <a:t>Field data</a:t>
            </a:r>
          </a:p>
          <a:p>
            <a:r>
              <a:rPr lang="en-GB" dirty="0"/>
              <a:t>Leaf biomass composition</a:t>
            </a:r>
            <a:br>
              <a:rPr lang="en-GB" dirty="0"/>
            </a:br>
            <a:endParaRPr lang="en-GB" dirty="0"/>
          </a:p>
          <a:p>
            <a:r>
              <a:rPr lang="en-GB" dirty="0"/>
              <a:t>Canopy leaf area (m</a:t>
            </a:r>
            <a:r>
              <a:rPr lang="en-GB" baseline="30000" dirty="0"/>
              <a:t>2</a:t>
            </a:r>
            <a:r>
              <a:rPr lang="en-GB" dirty="0"/>
              <a:t>)</a:t>
            </a:r>
            <a:br>
              <a:rPr lang="en-GB" dirty="0"/>
            </a:br>
            <a:endParaRPr lang="en-GB" dirty="0"/>
          </a:p>
          <a:p>
            <a:r>
              <a:rPr lang="en-GB" dirty="0"/>
              <a:t>Photosynthetic assimilation rate (field </a:t>
            </a:r>
            <a:r>
              <a:rPr lang="en-GB" dirty="0" err="1"/>
              <a:t>LiCor</a:t>
            </a:r>
            <a:r>
              <a:rPr lang="en-GB" dirty="0"/>
              <a:t>/PAM)</a:t>
            </a:r>
            <a:br>
              <a:rPr lang="en-GB" dirty="0"/>
            </a:br>
            <a:endParaRPr lang="en-GB" dirty="0"/>
          </a:p>
          <a:p>
            <a:r>
              <a:rPr lang="en-GB" dirty="0"/>
              <a:t>Stem height/thickness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Diel metabolomics</a:t>
            </a:r>
          </a:p>
          <a:p>
            <a:endParaRPr lang="en-GB" dirty="0"/>
          </a:p>
          <a:p>
            <a:r>
              <a:rPr lang="en-GB" dirty="0"/>
              <a:t>Fibrous root vs storage root proportion </a:t>
            </a:r>
          </a:p>
          <a:p>
            <a:endParaRPr lang="en-GB" dirty="0"/>
          </a:p>
          <a:p>
            <a:r>
              <a:rPr lang="en-GB" dirty="0"/>
              <a:t>Timing of bulking</a:t>
            </a:r>
          </a:p>
          <a:p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969436F-86AD-612D-9424-60DA4E8745C5}"/>
              </a:ext>
            </a:extLst>
          </p:cNvPr>
          <p:cNvGrpSpPr/>
          <p:nvPr/>
        </p:nvGrpSpPr>
        <p:grpSpPr>
          <a:xfrm>
            <a:off x="8601586" y="1825625"/>
            <a:ext cx="1349944" cy="1958310"/>
            <a:chOff x="96407" y="1088687"/>
            <a:chExt cx="3180297" cy="405903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C6CAAF9-391F-0218-0024-EFE447B73778}"/>
                </a:ext>
              </a:extLst>
            </p:cNvPr>
            <p:cNvSpPr/>
            <p:nvPr/>
          </p:nvSpPr>
          <p:spPr>
            <a:xfrm>
              <a:off x="1616501" y="2184294"/>
              <a:ext cx="196136" cy="1704319"/>
            </a:xfrm>
            <a:prstGeom prst="rect">
              <a:avLst/>
            </a:prstGeom>
            <a:solidFill>
              <a:srgbClr val="D8B49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7FF4708-EFE4-D4EC-8E3A-70679A5DC5AB}"/>
                </a:ext>
              </a:extLst>
            </p:cNvPr>
            <p:cNvSpPr/>
            <p:nvPr/>
          </p:nvSpPr>
          <p:spPr>
            <a:xfrm>
              <a:off x="715614" y="3841684"/>
              <a:ext cx="952122" cy="1306034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CDC86EE-4854-2ACD-5479-DD1B12FF3B8A}"/>
                </a:ext>
              </a:extLst>
            </p:cNvPr>
            <p:cNvSpPr/>
            <p:nvPr/>
          </p:nvSpPr>
          <p:spPr>
            <a:xfrm rot="17197830">
              <a:off x="1807045" y="3779360"/>
              <a:ext cx="915673" cy="1358022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B1F9CB84-B2F9-C101-82F8-722FB6DBCFF9}"/>
                </a:ext>
              </a:extLst>
            </p:cNvPr>
            <p:cNvSpPr/>
            <p:nvPr/>
          </p:nvSpPr>
          <p:spPr>
            <a:xfrm rot="20202105">
              <a:off x="1355532" y="3942702"/>
              <a:ext cx="562316" cy="953617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0ED4789-3B5F-B9FC-8244-9645E9044898}"/>
                </a:ext>
              </a:extLst>
            </p:cNvPr>
            <p:cNvGrpSpPr/>
            <p:nvPr/>
          </p:nvGrpSpPr>
          <p:grpSpPr>
            <a:xfrm rot="4133893">
              <a:off x="63057" y="1247300"/>
              <a:ext cx="1424722" cy="1358022"/>
              <a:chOff x="4342268" y="2830532"/>
              <a:chExt cx="2537515" cy="2609889"/>
            </a:xfrm>
          </p:grpSpPr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1F7B6AE1-5E79-0BA0-6CD8-A01064213D13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8CF2F2FB-4495-C42D-2F83-745FFA9E03C3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446DD54D-4316-98BA-1D23-846F157A57E5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F1D749D4-A915-322B-C315-06AC83930CA6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85DCB64D-E6E7-41B3-C36A-6413745B433C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B8E7BDF4-1AFC-B6C8-A445-0D214DA79C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038144D-F032-1262-9753-6FC4BF118A2B}"/>
                </a:ext>
              </a:extLst>
            </p:cNvPr>
            <p:cNvGrpSpPr/>
            <p:nvPr/>
          </p:nvGrpSpPr>
          <p:grpSpPr>
            <a:xfrm rot="11670143">
              <a:off x="1795272" y="1088687"/>
              <a:ext cx="1481432" cy="1306035"/>
              <a:chOff x="4342268" y="2830532"/>
              <a:chExt cx="2537515" cy="2609889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33A1A682-82C4-2C7C-4820-044307B31F52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2E2123ED-D868-7EA9-9AAB-59BACCBA2777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8AACFF06-EBCF-4916-DF41-4D33F14E166A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EED9E701-40B1-0392-5E24-B256F70FFA0A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2B4AD1EF-0DB6-E643-02E4-EA32DB1DDCFF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2189125-C491-1C8A-650E-EE6B6F74F2E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17" name="Group 516">
            <a:extLst>
              <a:ext uri="{FF2B5EF4-FFF2-40B4-BE49-F238E27FC236}">
                <a16:creationId xmlns:a16="http://schemas.microsoft.com/office/drawing/2014/main" id="{A54A5216-16FF-EED0-93C2-01379F3903CB}"/>
              </a:ext>
            </a:extLst>
          </p:cNvPr>
          <p:cNvGrpSpPr/>
          <p:nvPr/>
        </p:nvGrpSpPr>
        <p:grpSpPr>
          <a:xfrm>
            <a:off x="8882040" y="2090023"/>
            <a:ext cx="1349944" cy="1958310"/>
            <a:chOff x="96407" y="1088687"/>
            <a:chExt cx="3180297" cy="4059031"/>
          </a:xfrm>
        </p:grpSpPr>
        <p:sp>
          <p:nvSpPr>
            <p:cNvPr id="518" name="Rectangle 517">
              <a:extLst>
                <a:ext uri="{FF2B5EF4-FFF2-40B4-BE49-F238E27FC236}">
                  <a16:creationId xmlns:a16="http://schemas.microsoft.com/office/drawing/2014/main" id="{772B519B-3E5D-5770-3DBA-82FA401CBCCC}"/>
                </a:ext>
              </a:extLst>
            </p:cNvPr>
            <p:cNvSpPr/>
            <p:nvPr/>
          </p:nvSpPr>
          <p:spPr>
            <a:xfrm>
              <a:off x="1616501" y="2184294"/>
              <a:ext cx="196136" cy="1704319"/>
            </a:xfrm>
            <a:prstGeom prst="rect">
              <a:avLst/>
            </a:prstGeom>
            <a:solidFill>
              <a:srgbClr val="D8B49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9" name="Freeform 518">
              <a:extLst>
                <a:ext uri="{FF2B5EF4-FFF2-40B4-BE49-F238E27FC236}">
                  <a16:creationId xmlns:a16="http://schemas.microsoft.com/office/drawing/2014/main" id="{6D32F0CB-3FF9-90F6-264B-FE6FB46BCE57}"/>
                </a:ext>
              </a:extLst>
            </p:cNvPr>
            <p:cNvSpPr/>
            <p:nvPr/>
          </p:nvSpPr>
          <p:spPr>
            <a:xfrm>
              <a:off x="715614" y="3841684"/>
              <a:ext cx="952122" cy="1306034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0" name="Freeform 519">
              <a:extLst>
                <a:ext uri="{FF2B5EF4-FFF2-40B4-BE49-F238E27FC236}">
                  <a16:creationId xmlns:a16="http://schemas.microsoft.com/office/drawing/2014/main" id="{2F668823-3568-C6A1-DDE1-39AC957E94CC}"/>
                </a:ext>
              </a:extLst>
            </p:cNvPr>
            <p:cNvSpPr/>
            <p:nvPr/>
          </p:nvSpPr>
          <p:spPr>
            <a:xfrm rot="17197830">
              <a:off x="1807045" y="3779360"/>
              <a:ext cx="915673" cy="1358022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1" name="Freeform 520">
              <a:extLst>
                <a:ext uri="{FF2B5EF4-FFF2-40B4-BE49-F238E27FC236}">
                  <a16:creationId xmlns:a16="http://schemas.microsoft.com/office/drawing/2014/main" id="{C51F71FE-D30E-9AAB-0E48-1E6D66766563}"/>
                </a:ext>
              </a:extLst>
            </p:cNvPr>
            <p:cNvSpPr/>
            <p:nvPr/>
          </p:nvSpPr>
          <p:spPr>
            <a:xfrm rot="20202105">
              <a:off x="1355532" y="3942702"/>
              <a:ext cx="562316" cy="953617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522" name="Group 521">
              <a:extLst>
                <a:ext uri="{FF2B5EF4-FFF2-40B4-BE49-F238E27FC236}">
                  <a16:creationId xmlns:a16="http://schemas.microsoft.com/office/drawing/2014/main" id="{ADB57B57-52B4-7270-1214-CDC858315C04}"/>
                </a:ext>
              </a:extLst>
            </p:cNvPr>
            <p:cNvGrpSpPr/>
            <p:nvPr/>
          </p:nvGrpSpPr>
          <p:grpSpPr>
            <a:xfrm rot="4133893">
              <a:off x="63057" y="1247300"/>
              <a:ext cx="1424722" cy="1358022"/>
              <a:chOff x="4342268" y="2830532"/>
              <a:chExt cx="2537515" cy="2609889"/>
            </a:xfrm>
          </p:grpSpPr>
          <p:sp>
            <p:nvSpPr>
              <p:cNvPr id="530" name="Freeform 529">
                <a:extLst>
                  <a:ext uri="{FF2B5EF4-FFF2-40B4-BE49-F238E27FC236}">
                    <a16:creationId xmlns:a16="http://schemas.microsoft.com/office/drawing/2014/main" id="{556246EF-762B-C3C8-B3FC-A5596B091798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1" name="Freeform 530">
                <a:extLst>
                  <a:ext uri="{FF2B5EF4-FFF2-40B4-BE49-F238E27FC236}">
                    <a16:creationId xmlns:a16="http://schemas.microsoft.com/office/drawing/2014/main" id="{44368DC4-6607-E536-7094-6AEB7905FA51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2" name="Freeform 531">
                <a:extLst>
                  <a:ext uri="{FF2B5EF4-FFF2-40B4-BE49-F238E27FC236}">
                    <a16:creationId xmlns:a16="http://schemas.microsoft.com/office/drawing/2014/main" id="{4348DABF-B952-3EE5-04B4-7124BF7C20D4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3" name="Freeform 532">
                <a:extLst>
                  <a:ext uri="{FF2B5EF4-FFF2-40B4-BE49-F238E27FC236}">
                    <a16:creationId xmlns:a16="http://schemas.microsoft.com/office/drawing/2014/main" id="{05608299-D54B-35F8-52B6-EBADE6DC6DB7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4" name="Freeform 533">
                <a:extLst>
                  <a:ext uri="{FF2B5EF4-FFF2-40B4-BE49-F238E27FC236}">
                    <a16:creationId xmlns:a16="http://schemas.microsoft.com/office/drawing/2014/main" id="{04293AB6-F14D-59FB-13E1-897216B75448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35" name="Straight Connector 534">
                <a:extLst>
                  <a:ext uri="{FF2B5EF4-FFF2-40B4-BE49-F238E27FC236}">
                    <a16:creationId xmlns:a16="http://schemas.microsoft.com/office/drawing/2014/main" id="{7D787572-E835-A8AE-A851-F1A193526E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523" name="Group 522">
              <a:extLst>
                <a:ext uri="{FF2B5EF4-FFF2-40B4-BE49-F238E27FC236}">
                  <a16:creationId xmlns:a16="http://schemas.microsoft.com/office/drawing/2014/main" id="{B077E14F-39EC-9139-75F2-67E8BD9A0BA3}"/>
                </a:ext>
              </a:extLst>
            </p:cNvPr>
            <p:cNvGrpSpPr/>
            <p:nvPr/>
          </p:nvGrpSpPr>
          <p:grpSpPr>
            <a:xfrm rot="11670143">
              <a:off x="1795272" y="1088687"/>
              <a:ext cx="1481432" cy="1306035"/>
              <a:chOff x="4342268" y="2830532"/>
              <a:chExt cx="2537515" cy="2609889"/>
            </a:xfrm>
          </p:grpSpPr>
          <p:sp>
            <p:nvSpPr>
              <p:cNvPr id="524" name="Freeform 523">
                <a:extLst>
                  <a:ext uri="{FF2B5EF4-FFF2-40B4-BE49-F238E27FC236}">
                    <a16:creationId xmlns:a16="http://schemas.microsoft.com/office/drawing/2014/main" id="{95C78E48-8DF7-B91A-283A-ABB24B28E77E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5" name="Freeform 524">
                <a:extLst>
                  <a:ext uri="{FF2B5EF4-FFF2-40B4-BE49-F238E27FC236}">
                    <a16:creationId xmlns:a16="http://schemas.microsoft.com/office/drawing/2014/main" id="{F00C588D-3DA6-37D5-4115-EC39F1C7BA36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6" name="Freeform 525">
                <a:extLst>
                  <a:ext uri="{FF2B5EF4-FFF2-40B4-BE49-F238E27FC236}">
                    <a16:creationId xmlns:a16="http://schemas.microsoft.com/office/drawing/2014/main" id="{60465181-5B1E-D4BB-89C5-88E8A124F7E2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7" name="Freeform 526">
                <a:extLst>
                  <a:ext uri="{FF2B5EF4-FFF2-40B4-BE49-F238E27FC236}">
                    <a16:creationId xmlns:a16="http://schemas.microsoft.com/office/drawing/2014/main" id="{E4C9EB8F-8CC0-486B-9942-7B1D8802D184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28" name="Freeform 527">
                <a:extLst>
                  <a:ext uri="{FF2B5EF4-FFF2-40B4-BE49-F238E27FC236}">
                    <a16:creationId xmlns:a16="http://schemas.microsoft.com/office/drawing/2014/main" id="{95E41D1F-3502-7AF1-BD5F-83DAFA5BFBAB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29" name="Straight Connector 528">
                <a:extLst>
                  <a:ext uri="{FF2B5EF4-FFF2-40B4-BE49-F238E27FC236}">
                    <a16:creationId xmlns:a16="http://schemas.microsoft.com/office/drawing/2014/main" id="{0F5F53B3-EC7C-72B0-18A9-65012AD61D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7D10FD48-804C-2882-A51A-65563AE90811}"/>
              </a:ext>
            </a:extLst>
          </p:cNvPr>
          <p:cNvGrpSpPr/>
          <p:nvPr/>
        </p:nvGrpSpPr>
        <p:grpSpPr>
          <a:xfrm>
            <a:off x="9162494" y="2354421"/>
            <a:ext cx="1349944" cy="1958310"/>
            <a:chOff x="96407" y="1088687"/>
            <a:chExt cx="3180297" cy="4059031"/>
          </a:xfrm>
        </p:grpSpPr>
        <p:sp>
          <p:nvSpPr>
            <p:cNvPr id="537" name="Rectangle 536">
              <a:extLst>
                <a:ext uri="{FF2B5EF4-FFF2-40B4-BE49-F238E27FC236}">
                  <a16:creationId xmlns:a16="http://schemas.microsoft.com/office/drawing/2014/main" id="{10C4ED6A-BF86-F9F0-57C4-CC222E4C4340}"/>
                </a:ext>
              </a:extLst>
            </p:cNvPr>
            <p:cNvSpPr/>
            <p:nvPr/>
          </p:nvSpPr>
          <p:spPr>
            <a:xfrm>
              <a:off x="1616501" y="2184294"/>
              <a:ext cx="196136" cy="1704319"/>
            </a:xfrm>
            <a:prstGeom prst="rect">
              <a:avLst/>
            </a:prstGeom>
            <a:solidFill>
              <a:srgbClr val="D8B49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8" name="Freeform 537">
              <a:extLst>
                <a:ext uri="{FF2B5EF4-FFF2-40B4-BE49-F238E27FC236}">
                  <a16:creationId xmlns:a16="http://schemas.microsoft.com/office/drawing/2014/main" id="{7558E566-194F-0AF8-966F-B601502EC501}"/>
                </a:ext>
              </a:extLst>
            </p:cNvPr>
            <p:cNvSpPr/>
            <p:nvPr/>
          </p:nvSpPr>
          <p:spPr>
            <a:xfrm>
              <a:off x="715614" y="3841684"/>
              <a:ext cx="952122" cy="1306034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39" name="Freeform 538">
              <a:extLst>
                <a:ext uri="{FF2B5EF4-FFF2-40B4-BE49-F238E27FC236}">
                  <a16:creationId xmlns:a16="http://schemas.microsoft.com/office/drawing/2014/main" id="{A1EEC49F-094D-A3D2-4AFD-7668F188382F}"/>
                </a:ext>
              </a:extLst>
            </p:cNvPr>
            <p:cNvSpPr/>
            <p:nvPr/>
          </p:nvSpPr>
          <p:spPr>
            <a:xfrm rot="17197830">
              <a:off x="1807045" y="3779360"/>
              <a:ext cx="915673" cy="1358022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40" name="Freeform 539">
              <a:extLst>
                <a:ext uri="{FF2B5EF4-FFF2-40B4-BE49-F238E27FC236}">
                  <a16:creationId xmlns:a16="http://schemas.microsoft.com/office/drawing/2014/main" id="{0858EDA4-A2B7-2D63-9956-D66464078A49}"/>
                </a:ext>
              </a:extLst>
            </p:cNvPr>
            <p:cNvSpPr/>
            <p:nvPr/>
          </p:nvSpPr>
          <p:spPr>
            <a:xfrm rot="20202105">
              <a:off x="1355532" y="3942702"/>
              <a:ext cx="562316" cy="953617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541" name="Group 540">
              <a:extLst>
                <a:ext uri="{FF2B5EF4-FFF2-40B4-BE49-F238E27FC236}">
                  <a16:creationId xmlns:a16="http://schemas.microsoft.com/office/drawing/2014/main" id="{0D223894-6068-1ABC-FEA7-BB85106F6306}"/>
                </a:ext>
              </a:extLst>
            </p:cNvPr>
            <p:cNvGrpSpPr/>
            <p:nvPr/>
          </p:nvGrpSpPr>
          <p:grpSpPr>
            <a:xfrm rot="4133893">
              <a:off x="63057" y="1247300"/>
              <a:ext cx="1424722" cy="1358022"/>
              <a:chOff x="4342268" y="2830532"/>
              <a:chExt cx="2537515" cy="2609889"/>
            </a:xfrm>
          </p:grpSpPr>
          <p:sp>
            <p:nvSpPr>
              <p:cNvPr id="549" name="Freeform 548">
                <a:extLst>
                  <a:ext uri="{FF2B5EF4-FFF2-40B4-BE49-F238E27FC236}">
                    <a16:creationId xmlns:a16="http://schemas.microsoft.com/office/drawing/2014/main" id="{F3C00A11-C654-CC0D-1849-E2912B17DA8F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0" name="Freeform 549">
                <a:extLst>
                  <a:ext uri="{FF2B5EF4-FFF2-40B4-BE49-F238E27FC236}">
                    <a16:creationId xmlns:a16="http://schemas.microsoft.com/office/drawing/2014/main" id="{96D6A4DE-67C1-171B-BD37-C7215EDA842D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1" name="Freeform 550">
                <a:extLst>
                  <a:ext uri="{FF2B5EF4-FFF2-40B4-BE49-F238E27FC236}">
                    <a16:creationId xmlns:a16="http://schemas.microsoft.com/office/drawing/2014/main" id="{E74DFB7C-7F74-2248-935A-FF33E224C5DE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2" name="Freeform 551">
                <a:extLst>
                  <a:ext uri="{FF2B5EF4-FFF2-40B4-BE49-F238E27FC236}">
                    <a16:creationId xmlns:a16="http://schemas.microsoft.com/office/drawing/2014/main" id="{7B3586A5-3A2A-F55F-4C2B-F7556F452BA4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3" name="Freeform 552">
                <a:extLst>
                  <a:ext uri="{FF2B5EF4-FFF2-40B4-BE49-F238E27FC236}">
                    <a16:creationId xmlns:a16="http://schemas.microsoft.com/office/drawing/2014/main" id="{029E31C2-64F7-ABCA-80E4-1327B1AA19E2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54" name="Straight Connector 553">
                <a:extLst>
                  <a:ext uri="{FF2B5EF4-FFF2-40B4-BE49-F238E27FC236}">
                    <a16:creationId xmlns:a16="http://schemas.microsoft.com/office/drawing/2014/main" id="{AB9A1D4B-0466-73CB-ADA8-1FC2C6FC58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542" name="Group 541">
              <a:extLst>
                <a:ext uri="{FF2B5EF4-FFF2-40B4-BE49-F238E27FC236}">
                  <a16:creationId xmlns:a16="http://schemas.microsoft.com/office/drawing/2014/main" id="{7F63C257-B4BF-B344-B03B-94E2A417C455}"/>
                </a:ext>
              </a:extLst>
            </p:cNvPr>
            <p:cNvGrpSpPr/>
            <p:nvPr/>
          </p:nvGrpSpPr>
          <p:grpSpPr>
            <a:xfrm rot="11670143">
              <a:off x="1795272" y="1088687"/>
              <a:ext cx="1481432" cy="1306035"/>
              <a:chOff x="4342268" y="2830532"/>
              <a:chExt cx="2537515" cy="2609889"/>
            </a:xfrm>
          </p:grpSpPr>
          <p:sp>
            <p:nvSpPr>
              <p:cNvPr id="543" name="Freeform 542">
                <a:extLst>
                  <a:ext uri="{FF2B5EF4-FFF2-40B4-BE49-F238E27FC236}">
                    <a16:creationId xmlns:a16="http://schemas.microsoft.com/office/drawing/2014/main" id="{42B183FC-7CAD-AC93-29A3-24B1F325C55B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4" name="Freeform 543">
                <a:extLst>
                  <a:ext uri="{FF2B5EF4-FFF2-40B4-BE49-F238E27FC236}">
                    <a16:creationId xmlns:a16="http://schemas.microsoft.com/office/drawing/2014/main" id="{121220E1-2DD1-015F-460F-B4A03BA7B1FC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5" name="Freeform 544">
                <a:extLst>
                  <a:ext uri="{FF2B5EF4-FFF2-40B4-BE49-F238E27FC236}">
                    <a16:creationId xmlns:a16="http://schemas.microsoft.com/office/drawing/2014/main" id="{6939E126-8741-6EC5-F4D6-C7C660207CFF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6" name="Freeform 545">
                <a:extLst>
                  <a:ext uri="{FF2B5EF4-FFF2-40B4-BE49-F238E27FC236}">
                    <a16:creationId xmlns:a16="http://schemas.microsoft.com/office/drawing/2014/main" id="{F07714AE-5CD5-93E5-0768-7EE7A865A4AF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47" name="Freeform 546">
                <a:extLst>
                  <a:ext uri="{FF2B5EF4-FFF2-40B4-BE49-F238E27FC236}">
                    <a16:creationId xmlns:a16="http://schemas.microsoft.com/office/drawing/2014/main" id="{5313F606-6EFB-DF45-CFAA-2F4BEF405A8C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48" name="Straight Connector 547">
                <a:extLst>
                  <a:ext uri="{FF2B5EF4-FFF2-40B4-BE49-F238E27FC236}">
                    <a16:creationId xmlns:a16="http://schemas.microsoft.com/office/drawing/2014/main" id="{C7F471E0-3C4A-017D-4DC1-D74061F5F6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55" name="Group 554">
            <a:extLst>
              <a:ext uri="{FF2B5EF4-FFF2-40B4-BE49-F238E27FC236}">
                <a16:creationId xmlns:a16="http://schemas.microsoft.com/office/drawing/2014/main" id="{3D36C7FD-873F-D21E-22A9-AB86969E67C6}"/>
              </a:ext>
            </a:extLst>
          </p:cNvPr>
          <p:cNvGrpSpPr/>
          <p:nvPr/>
        </p:nvGrpSpPr>
        <p:grpSpPr>
          <a:xfrm>
            <a:off x="9442948" y="2618819"/>
            <a:ext cx="1349944" cy="1958310"/>
            <a:chOff x="96407" y="1088687"/>
            <a:chExt cx="3180297" cy="4059031"/>
          </a:xfrm>
        </p:grpSpPr>
        <p:sp>
          <p:nvSpPr>
            <p:cNvPr id="556" name="Rectangle 555">
              <a:extLst>
                <a:ext uri="{FF2B5EF4-FFF2-40B4-BE49-F238E27FC236}">
                  <a16:creationId xmlns:a16="http://schemas.microsoft.com/office/drawing/2014/main" id="{DB063C09-4A64-7B41-9A78-64D8AAF44C0A}"/>
                </a:ext>
              </a:extLst>
            </p:cNvPr>
            <p:cNvSpPr/>
            <p:nvPr/>
          </p:nvSpPr>
          <p:spPr>
            <a:xfrm>
              <a:off x="1616501" y="2184294"/>
              <a:ext cx="196136" cy="1704319"/>
            </a:xfrm>
            <a:prstGeom prst="rect">
              <a:avLst/>
            </a:prstGeom>
            <a:solidFill>
              <a:srgbClr val="D8B49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7" name="Freeform 556">
              <a:extLst>
                <a:ext uri="{FF2B5EF4-FFF2-40B4-BE49-F238E27FC236}">
                  <a16:creationId xmlns:a16="http://schemas.microsoft.com/office/drawing/2014/main" id="{981A0D31-1D6A-C714-9CE2-5CEA79058EAA}"/>
                </a:ext>
              </a:extLst>
            </p:cNvPr>
            <p:cNvSpPr/>
            <p:nvPr/>
          </p:nvSpPr>
          <p:spPr>
            <a:xfrm>
              <a:off x="715614" y="3841684"/>
              <a:ext cx="952122" cy="1306034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58" name="Freeform 557">
              <a:extLst>
                <a:ext uri="{FF2B5EF4-FFF2-40B4-BE49-F238E27FC236}">
                  <a16:creationId xmlns:a16="http://schemas.microsoft.com/office/drawing/2014/main" id="{C2F93E6B-CB1A-2863-DA72-79BAE60FC708}"/>
                </a:ext>
              </a:extLst>
            </p:cNvPr>
            <p:cNvSpPr/>
            <p:nvPr/>
          </p:nvSpPr>
          <p:spPr>
            <a:xfrm rot="17197830">
              <a:off x="1807045" y="3779360"/>
              <a:ext cx="915673" cy="1358022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59" name="Freeform 558">
              <a:extLst>
                <a:ext uri="{FF2B5EF4-FFF2-40B4-BE49-F238E27FC236}">
                  <a16:creationId xmlns:a16="http://schemas.microsoft.com/office/drawing/2014/main" id="{E84BCEDE-E78B-A851-8670-686080FE9A16}"/>
                </a:ext>
              </a:extLst>
            </p:cNvPr>
            <p:cNvSpPr/>
            <p:nvPr/>
          </p:nvSpPr>
          <p:spPr>
            <a:xfrm rot="20202105">
              <a:off x="1355532" y="3942702"/>
              <a:ext cx="562316" cy="953617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560" name="Group 559">
              <a:extLst>
                <a:ext uri="{FF2B5EF4-FFF2-40B4-BE49-F238E27FC236}">
                  <a16:creationId xmlns:a16="http://schemas.microsoft.com/office/drawing/2014/main" id="{D5FB38EE-CD79-F913-B115-E01DAA7A945B}"/>
                </a:ext>
              </a:extLst>
            </p:cNvPr>
            <p:cNvGrpSpPr/>
            <p:nvPr/>
          </p:nvGrpSpPr>
          <p:grpSpPr>
            <a:xfrm rot="4133893">
              <a:off x="63057" y="1247300"/>
              <a:ext cx="1424722" cy="1358022"/>
              <a:chOff x="4342268" y="2830532"/>
              <a:chExt cx="2537515" cy="2609889"/>
            </a:xfrm>
          </p:grpSpPr>
          <p:sp>
            <p:nvSpPr>
              <p:cNvPr id="568" name="Freeform 567">
                <a:extLst>
                  <a:ext uri="{FF2B5EF4-FFF2-40B4-BE49-F238E27FC236}">
                    <a16:creationId xmlns:a16="http://schemas.microsoft.com/office/drawing/2014/main" id="{41EFFC47-5978-AAF3-6AC1-1605A164A0AA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9" name="Freeform 568">
                <a:extLst>
                  <a:ext uri="{FF2B5EF4-FFF2-40B4-BE49-F238E27FC236}">
                    <a16:creationId xmlns:a16="http://schemas.microsoft.com/office/drawing/2014/main" id="{3E96FE7E-1D27-02A4-5762-7226772C7FB1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0" name="Freeform 569">
                <a:extLst>
                  <a:ext uri="{FF2B5EF4-FFF2-40B4-BE49-F238E27FC236}">
                    <a16:creationId xmlns:a16="http://schemas.microsoft.com/office/drawing/2014/main" id="{E1FBEC23-F0FD-27AC-4A4F-E1644E8666D5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1" name="Freeform 570">
                <a:extLst>
                  <a:ext uri="{FF2B5EF4-FFF2-40B4-BE49-F238E27FC236}">
                    <a16:creationId xmlns:a16="http://schemas.microsoft.com/office/drawing/2014/main" id="{A41FE610-765E-2EE8-E85D-91617B27FCF4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72" name="Freeform 571">
                <a:extLst>
                  <a:ext uri="{FF2B5EF4-FFF2-40B4-BE49-F238E27FC236}">
                    <a16:creationId xmlns:a16="http://schemas.microsoft.com/office/drawing/2014/main" id="{67F4E8DE-63B9-6842-3701-71FFCDB1835C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73" name="Straight Connector 572">
                <a:extLst>
                  <a:ext uri="{FF2B5EF4-FFF2-40B4-BE49-F238E27FC236}">
                    <a16:creationId xmlns:a16="http://schemas.microsoft.com/office/drawing/2014/main" id="{8D1C7A46-8733-1F4A-0C21-A2D60C1C1E6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561" name="Group 560">
              <a:extLst>
                <a:ext uri="{FF2B5EF4-FFF2-40B4-BE49-F238E27FC236}">
                  <a16:creationId xmlns:a16="http://schemas.microsoft.com/office/drawing/2014/main" id="{8259B375-FB14-80A7-C173-E33A59943B67}"/>
                </a:ext>
              </a:extLst>
            </p:cNvPr>
            <p:cNvGrpSpPr/>
            <p:nvPr/>
          </p:nvGrpSpPr>
          <p:grpSpPr>
            <a:xfrm rot="11670143">
              <a:off x="1795272" y="1088687"/>
              <a:ext cx="1481432" cy="1306035"/>
              <a:chOff x="4342268" y="2830532"/>
              <a:chExt cx="2537515" cy="2609889"/>
            </a:xfrm>
          </p:grpSpPr>
          <p:sp>
            <p:nvSpPr>
              <p:cNvPr id="562" name="Freeform 561">
                <a:extLst>
                  <a:ext uri="{FF2B5EF4-FFF2-40B4-BE49-F238E27FC236}">
                    <a16:creationId xmlns:a16="http://schemas.microsoft.com/office/drawing/2014/main" id="{92B62E98-63DD-E4AF-0BBB-1C17A887E2DB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3" name="Freeform 562">
                <a:extLst>
                  <a:ext uri="{FF2B5EF4-FFF2-40B4-BE49-F238E27FC236}">
                    <a16:creationId xmlns:a16="http://schemas.microsoft.com/office/drawing/2014/main" id="{AE83041A-7C0D-C5CE-82E7-3FBB6FD1EDDE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4" name="Freeform 563">
                <a:extLst>
                  <a:ext uri="{FF2B5EF4-FFF2-40B4-BE49-F238E27FC236}">
                    <a16:creationId xmlns:a16="http://schemas.microsoft.com/office/drawing/2014/main" id="{68BB80A4-F3A6-A5AF-FA15-04E945FCB501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5" name="Freeform 564">
                <a:extLst>
                  <a:ext uri="{FF2B5EF4-FFF2-40B4-BE49-F238E27FC236}">
                    <a16:creationId xmlns:a16="http://schemas.microsoft.com/office/drawing/2014/main" id="{FBA0F8F6-216C-7573-14BD-4C4D3C54C2E8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66" name="Freeform 565">
                <a:extLst>
                  <a:ext uri="{FF2B5EF4-FFF2-40B4-BE49-F238E27FC236}">
                    <a16:creationId xmlns:a16="http://schemas.microsoft.com/office/drawing/2014/main" id="{4BA308F9-7A4B-036F-5F10-A86ECF902B4C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67" name="Straight Connector 566">
                <a:extLst>
                  <a:ext uri="{FF2B5EF4-FFF2-40B4-BE49-F238E27FC236}">
                    <a16:creationId xmlns:a16="http://schemas.microsoft.com/office/drawing/2014/main" id="{E57B6923-E9BB-AE63-F428-A4CD2A897A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74" name="Group 573">
            <a:extLst>
              <a:ext uri="{FF2B5EF4-FFF2-40B4-BE49-F238E27FC236}">
                <a16:creationId xmlns:a16="http://schemas.microsoft.com/office/drawing/2014/main" id="{39CC11DF-23D0-3A86-BAE7-8828B577E8F1}"/>
              </a:ext>
            </a:extLst>
          </p:cNvPr>
          <p:cNvGrpSpPr/>
          <p:nvPr/>
        </p:nvGrpSpPr>
        <p:grpSpPr>
          <a:xfrm>
            <a:off x="9723402" y="2883217"/>
            <a:ext cx="1349944" cy="1958310"/>
            <a:chOff x="96407" y="1088687"/>
            <a:chExt cx="3180297" cy="4059031"/>
          </a:xfrm>
        </p:grpSpPr>
        <p:sp>
          <p:nvSpPr>
            <p:cNvPr id="575" name="Rectangle 574">
              <a:extLst>
                <a:ext uri="{FF2B5EF4-FFF2-40B4-BE49-F238E27FC236}">
                  <a16:creationId xmlns:a16="http://schemas.microsoft.com/office/drawing/2014/main" id="{B58F7FF8-AD03-0D28-1377-F66D69A53E66}"/>
                </a:ext>
              </a:extLst>
            </p:cNvPr>
            <p:cNvSpPr/>
            <p:nvPr/>
          </p:nvSpPr>
          <p:spPr>
            <a:xfrm>
              <a:off x="1616501" y="2184294"/>
              <a:ext cx="196136" cy="1704319"/>
            </a:xfrm>
            <a:prstGeom prst="rect">
              <a:avLst/>
            </a:prstGeom>
            <a:solidFill>
              <a:srgbClr val="D8B49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6" name="Freeform 575">
              <a:extLst>
                <a:ext uri="{FF2B5EF4-FFF2-40B4-BE49-F238E27FC236}">
                  <a16:creationId xmlns:a16="http://schemas.microsoft.com/office/drawing/2014/main" id="{E3417164-FF54-C25B-20BD-03A0B9489802}"/>
                </a:ext>
              </a:extLst>
            </p:cNvPr>
            <p:cNvSpPr/>
            <p:nvPr/>
          </p:nvSpPr>
          <p:spPr>
            <a:xfrm>
              <a:off x="715614" y="3841684"/>
              <a:ext cx="952122" cy="1306034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77" name="Freeform 576">
              <a:extLst>
                <a:ext uri="{FF2B5EF4-FFF2-40B4-BE49-F238E27FC236}">
                  <a16:creationId xmlns:a16="http://schemas.microsoft.com/office/drawing/2014/main" id="{61DA0083-7323-C39B-32F6-A99DAAB5E874}"/>
                </a:ext>
              </a:extLst>
            </p:cNvPr>
            <p:cNvSpPr/>
            <p:nvPr/>
          </p:nvSpPr>
          <p:spPr>
            <a:xfrm rot="17197830">
              <a:off x="1807045" y="3779360"/>
              <a:ext cx="915673" cy="1358022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78" name="Freeform 577">
              <a:extLst>
                <a:ext uri="{FF2B5EF4-FFF2-40B4-BE49-F238E27FC236}">
                  <a16:creationId xmlns:a16="http://schemas.microsoft.com/office/drawing/2014/main" id="{BA78157E-0AA8-63CE-D713-D85F107E8F58}"/>
                </a:ext>
              </a:extLst>
            </p:cNvPr>
            <p:cNvSpPr/>
            <p:nvPr/>
          </p:nvSpPr>
          <p:spPr>
            <a:xfrm rot="20202105">
              <a:off x="1355532" y="3942702"/>
              <a:ext cx="562316" cy="953617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579" name="Group 578">
              <a:extLst>
                <a:ext uri="{FF2B5EF4-FFF2-40B4-BE49-F238E27FC236}">
                  <a16:creationId xmlns:a16="http://schemas.microsoft.com/office/drawing/2014/main" id="{97A7D619-3CD1-82C2-C581-0D321F292921}"/>
                </a:ext>
              </a:extLst>
            </p:cNvPr>
            <p:cNvGrpSpPr/>
            <p:nvPr/>
          </p:nvGrpSpPr>
          <p:grpSpPr>
            <a:xfrm rot="4133893">
              <a:off x="63057" y="1247300"/>
              <a:ext cx="1424722" cy="1358022"/>
              <a:chOff x="4342268" y="2830532"/>
              <a:chExt cx="2537515" cy="2609889"/>
            </a:xfrm>
          </p:grpSpPr>
          <p:sp>
            <p:nvSpPr>
              <p:cNvPr id="587" name="Freeform 586">
                <a:extLst>
                  <a:ext uri="{FF2B5EF4-FFF2-40B4-BE49-F238E27FC236}">
                    <a16:creationId xmlns:a16="http://schemas.microsoft.com/office/drawing/2014/main" id="{4FA315EC-6D10-553B-741E-289087555F3C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8" name="Freeform 587">
                <a:extLst>
                  <a:ext uri="{FF2B5EF4-FFF2-40B4-BE49-F238E27FC236}">
                    <a16:creationId xmlns:a16="http://schemas.microsoft.com/office/drawing/2014/main" id="{821BC76F-F388-7B7D-4F21-412A7954F304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9" name="Freeform 588">
                <a:extLst>
                  <a:ext uri="{FF2B5EF4-FFF2-40B4-BE49-F238E27FC236}">
                    <a16:creationId xmlns:a16="http://schemas.microsoft.com/office/drawing/2014/main" id="{6579FF8B-D279-A49C-58FA-AB60FA8E221B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0" name="Freeform 589">
                <a:extLst>
                  <a:ext uri="{FF2B5EF4-FFF2-40B4-BE49-F238E27FC236}">
                    <a16:creationId xmlns:a16="http://schemas.microsoft.com/office/drawing/2014/main" id="{7E57A38C-0373-D02D-4A65-2616F852E703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1" name="Freeform 590">
                <a:extLst>
                  <a:ext uri="{FF2B5EF4-FFF2-40B4-BE49-F238E27FC236}">
                    <a16:creationId xmlns:a16="http://schemas.microsoft.com/office/drawing/2014/main" id="{05C8FED5-07F6-0CFB-04E0-AC3B75435256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92" name="Straight Connector 591">
                <a:extLst>
                  <a:ext uri="{FF2B5EF4-FFF2-40B4-BE49-F238E27FC236}">
                    <a16:creationId xmlns:a16="http://schemas.microsoft.com/office/drawing/2014/main" id="{816DC2B5-7036-F49D-7DD8-5279EE9392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580" name="Group 579">
              <a:extLst>
                <a:ext uri="{FF2B5EF4-FFF2-40B4-BE49-F238E27FC236}">
                  <a16:creationId xmlns:a16="http://schemas.microsoft.com/office/drawing/2014/main" id="{ABBDC758-2820-1DAF-7C49-6AEED6A66B60}"/>
                </a:ext>
              </a:extLst>
            </p:cNvPr>
            <p:cNvGrpSpPr/>
            <p:nvPr/>
          </p:nvGrpSpPr>
          <p:grpSpPr>
            <a:xfrm rot="11670143">
              <a:off x="1795272" y="1088687"/>
              <a:ext cx="1481432" cy="1306035"/>
              <a:chOff x="4342268" y="2830532"/>
              <a:chExt cx="2537515" cy="2609889"/>
            </a:xfrm>
          </p:grpSpPr>
          <p:sp>
            <p:nvSpPr>
              <p:cNvPr id="581" name="Freeform 580">
                <a:extLst>
                  <a:ext uri="{FF2B5EF4-FFF2-40B4-BE49-F238E27FC236}">
                    <a16:creationId xmlns:a16="http://schemas.microsoft.com/office/drawing/2014/main" id="{E5D987A5-18AE-4CF7-5568-D80AF0AA67B9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2" name="Freeform 581">
                <a:extLst>
                  <a:ext uri="{FF2B5EF4-FFF2-40B4-BE49-F238E27FC236}">
                    <a16:creationId xmlns:a16="http://schemas.microsoft.com/office/drawing/2014/main" id="{EE7CD044-6E50-8517-2054-A9B92C077CB7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3" name="Freeform 582">
                <a:extLst>
                  <a:ext uri="{FF2B5EF4-FFF2-40B4-BE49-F238E27FC236}">
                    <a16:creationId xmlns:a16="http://schemas.microsoft.com/office/drawing/2014/main" id="{DE26ED9D-288D-327C-F451-C558624E063B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4" name="Freeform 583">
                <a:extLst>
                  <a:ext uri="{FF2B5EF4-FFF2-40B4-BE49-F238E27FC236}">
                    <a16:creationId xmlns:a16="http://schemas.microsoft.com/office/drawing/2014/main" id="{3DCE6C72-3C1D-A137-A901-A5AB25598E49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5" name="Freeform 584">
                <a:extLst>
                  <a:ext uri="{FF2B5EF4-FFF2-40B4-BE49-F238E27FC236}">
                    <a16:creationId xmlns:a16="http://schemas.microsoft.com/office/drawing/2014/main" id="{423FCA3E-4605-2747-4485-6601ECCD4AB1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586" name="Straight Connector 585">
                <a:extLst>
                  <a:ext uri="{FF2B5EF4-FFF2-40B4-BE49-F238E27FC236}">
                    <a16:creationId xmlns:a16="http://schemas.microsoft.com/office/drawing/2014/main" id="{F7DA01AA-7177-6F09-6499-41BB2E924F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3" name="Group 592">
            <a:extLst>
              <a:ext uri="{FF2B5EF4-FFF2-40B4-BE49-F238E27FC236}">
                <a16:creationId xmlns:a16="http://schemas.microsoft.com/office/drawing/2014/main" id="{F756F771-4A5F-DEAB-0FDE-A5A6296F0FBC}"/>
              </a:ext>
            </a:extLst>
          </p:cNvPr>
          <p:cNvGrpSpPr/>
          <p:nvPr/>
        </p:nvGrpSpPr>
        <p:grpSpPr>
          <a:xfrm>
            <a:off x="10003856" y="3147615"/>
            <a:ext cx="1349944" cy="1958310"/>
            <a:chOff x="96407" y="1088687"/>
            <a:chExt cx="3180297" cy="4059031"/>
          </a:xfrm>
        </p:grpSpPr>
        <p:sp>
          <p:nvSpPr>
            <p:cNvPr id="594" name="Rectangle 593">
              <a:extLst>
                <a:ext uri="{FF2B5EF4-FFF2-40B4-BE49-F238E27FC236}">
                  <a16:creationId xmlns:a16="http://schemas.microsoft.com/office/drawing/2014/main" id="{DFE7A294-7F8A-72EB-4EBF-AB6D9FBB0AC1}"/>
                </a:ext>
              </a:extLst>
            </p:cNvPr>
            <p:cNvSpPr/>
            <p:nvPr/>
          </p:nvSpPr>
          <p:spPr>
            <a:xfrm>
              <a:off x="1616501" y="2184294"/>
              <a:ext cx="196136" cy="1704319"/>
            </a:xfrm>
            <a:prstGeom prst="rect">
              <a:avLst/>
            </a:prstGeom>
            <a:solidFill>
              <a:srgbClr val="D8B49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5" name="Freeform 594">
              <a:extLst>
                <a:ext uri="{FF2B5EF4-FFF2-40B4-BE49-F238E27FC236}">
                  <a16:creationId xmlns:a16="http://schemas.microsoft.com/office/drawing/2014/main" id="{1C726D33-788B-A56B-82D3-E59B9A4BCBB4}"/>
                </a:ext>
              </a:extLst>
            </p:cNvPr>
            <p:cNvSpPr/>
            <p:nvPr/>
          </p:nvSpPr>
          <p:spPr>
            <a:xfrm>
              <a:off x="715614" y="3841684"/>
              <a:ext cx="952122" cy="1306034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96" name="Freeform 595">
              <a:extLst>
                <a:ext uri="{FF2B5EF4-FFF2-40B4-BE49-F238E27FC236}">
                  <a16:creationId xmlns:a16="http://schemas.microsoft.com/office/drawing/2014/main" id="{D9026802-1736-34C2-3C4A-79BDB34AB47B}"/>
                </a:ext>
              </a:extLst>
            </p:cNvPr>
            <p:cNvSpPr/>
            <p:nvPr/>
          </p:nvSpPr>
          <p:spPr>
            <a:xfrm rot="17197830">
              <a:off x="1807045" y="3779360"/>
              <a:ext cx="915673" cy="1358022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97" name="Freeform 596">
              <a:extLst>
                <a:ext uri="{FF2B5EF4-FFF2-40B4-BE49-F238E27FC236}">
                  <a16:creationId xmlns:a16="http://schemas.microsoft.com/office/drawing/2014/main" id="{7D4963AD-2A3E-B956-9AA0-D689C18EB9FE}"/>
                </a:ext>
              </a:extLst>
            </p:cNvPr>
            <p:cNvSpPr/>
            <p:nvPr/>
          </p:nvSpPr>
          <p:spPr>
            <a:xfrm rot="20202105">
              <a:off x="1355532" y="3942702"/>
              <a:ext cx="562316" cy="953617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598" name="Group 597">
              <a:extLst>
                <a:ext uri="{FF2B5EF4-FFF2-40B4-BE49-F238E27FC236}">
                  <a16:creationId xmlns:a16="http://schemas.microsoft.com/office/drawing/2014/main" id="{63C07CA2-E0FE-D7B0-F604-0ADB6B6E0935}"/>
                </a:ext>
              </a:extLst>
            </p:cNvPr>
            <p:cNvGrpSpPr/>
            <p:nvPr/>
          </p:nvGrpSpPr>
          <p:grpSpPr>
            <a:xfrm rot="4133893">
              <a:off x="63057" y="1247300"/>
              <a:ext cx="1424722" cy="1358022"/>
              <a:chOff x="4342268" y="2830532"/>
              <a:chExt cx="2537515" cy="2609889"/>
            </a:xfrm>
          </p:grpSpPr>
          <p:sp>
            <p:nvSpPr>
              <p:cNvPr id="606" name="Freeform 605">
                <a:extLst>
                  <a:ext uri="{FF2B5EF4-FFF2-40B4-BE49-F238E27FC236}">
                    <a16:creationId xmlns:a16="http://schemas.microsoft.com/office/drawing/2014/main" id="{BC1320A1-353F-A6E2-6139-AFA8E52D15E6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7" name="Freeform 606">
                <a:extLst>
                  <a:ext uri="{FF2B5EF4-FFF2-40B4-BE49-F238E27FC236}">
                    <a16:creationId xmlns:a16="http://schemas.microsoft.com/office/drawing/2014/main" id="{BBDCA0D5-F09C-3858-1905-E0DEDB0EDF3F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8" name="Freeform 607">
                <a:extLst>
                  <a:ext uri="{FF2B5EF4-FFF2-40B4-BE49-F238E27FC236}">
                    <a16:creationId xmlns:a16="http://schemas.microsoft.com/office/drawing/2014/main" id="{6C667236-97CE-08FF-F304-E03D72B58315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9" name="Freeform 608">
                <a:extLst>
                  <a:ext uri="{FF2B5EF4-FFF2-40B4-BE49-F238E27FC236}">
                    <a16:creationId xmlns:a16="http://schemas.microsoft.com/office/drawing/2014/main" id="{43557E33-32D2-53F9-4F84-D0DCA2191675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0" name="Freeform 609">
                <a:extLst>
                  <a:ext uri="{FF2B5EF4-FFF2-40B4-BE49-F238E27FC236}">
                    <a16:creationId xmlns:a16="http://schemas.microsoft.com/office/drawing/2014/main" id="{B9ABC5EB-972B-8084-C280-FC9900B0E5F4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11" name="Straight Connector 610">
                <a:extLst>
                  <a:ext uri="{FF2B5EF4-FFF2-40B4-BE49-F238E27FC236}">
                    <a16:creationId xmlns:a16="http://schemas.microsoft.com/office/drawing/2014/main" id="{B50B4EC7-0BB9-F7A1-EDEC-FF1A3E3137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599" name="Group 598">
              <a:extLst>
                <a:ext uri="{FF2B5EF4-FFF2-40B4-BE49-F238E27FC236}">
                  <a16:creationId xmlns:a16="http://schemas.microsoft.com/office/drawing/2014/main" id="{A44162A2-DF26-C078-6FD8-6732156E6F74}"/>
                </a:ext>
              </a:extLst>
            </p:cNvPr>
            <p:cNvGrpSpPr/>
            <p:nvPr/>
          </p:nvGrpSpPr>
          <p:grpSpPr>
            <a:xfrm rot="11670143">
              <a:off x="1795272" y="1088687"/>
              <a:ext cx="1481432" cy="1306035"/>
              <a:chOff x="4342268" y="2830532"/>
              <a:chExt cx="2537515" cy="2609889"/>
            </a:xfrm>
          </p:grpSpPr>
          <p:sp>
            <p:nvSpPr>
              <p:cNvPr id="600" name="Freeform 599">
                <a:extLst>
                  <a:ext uri="{FF2B5EF4-FFF2-40B4-BE49-F238E27FC236}">
                    <a16:creationId xmlns:a16="http://schemas.microsoft.com/office/drawing/2014/main" id="{94DF66EF-3153-E3A8-AA6A-FFD83AE094BF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1" name="Freeform 600">
                <a:extLst>
                  <a:ext uri="{FF2B5EF4-FFF2-40B4-BE49-F238E27FC236}">
                    <a16:creationId xmlns:a16="http://schemas.microsoft.com/office/drawing/2014/main" id="{9DF415B5-8A06-3FBD-5962-D6997BEFCEA8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2" name="Freeform 601">
                <a:extLst>
                  <a:ext uri="{FF2B5EF4-FFF2-40B4-BE49-F238E27FC236}">
                    <a16:creationId xmlns:a16="http://schemas.microsoft.com/office/drawing/2014/main" id="{4A980732-A885-74F7-C3DC-609B35B3DF35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3" name="Freeform 602">
                <a:extLst>
                  <a:ext uri="{FF2B5EF4-FFF2-40B4-BE49-F238E27FC236}">
                    <a16:creationId xmlns:a16="http://schemas.microsoft.com/office/drawing/2014/main" id="{540CC832-CF08-EE9E-4169-3638D70DD739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4" name="Freeform 603">
                <a:extLst>
                  <a:ext uri="{FF2B5EF4-FFF2-40B4-BE49-F238E27FC236}">
                    <a16:creationId xmlns:a16="http://schemas.microsoft.com/office/drawing/2014/main" id="{63117CE9-2AD8-7DE5-4DB8-7BBCD41C2108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05" name="Straight Connector 604">
                <a:extLst>
                  <a:ext uri="{FF2B5EF4-FFF2-40B4-BE49-F238E27FC236}">
                    <a16:creationId xmlns:a16="http://schemas.microsoft.com/office/drawing/2014/main" id="{3E192610-BC71-2E47-9D17-F787676F0B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12" name="Group 611">
            <a:extLst>
              <a:ext uri="{FF2B5EF4-FFF2-40B4-BE49-F238E27FC236}">
                <a16:creationId xmlns:a16="http://schemas.microsoft.com/office/drawing/2014/main" id="{43FC18FE-A5DB-1F2B-DB4A-CD73AC436CE0}"/>
              </a:ext>
            </a:extLst>
          </p:cNvPr>
          <p:cNvGrpSpPr/>
          <p:nvPr/>
        </p:nvGrpSpPr>
        <p:grpSpPr>
          <a:xfrm>
            <a:off x="7492130" y="2362718"/>
            <a:ext cx="1349944" cy="1958310"/>
            <a:chOff x="96407" y="1088687"/>
            <a:chExt cx="3180297" cy="4059031"/>
          </a:xfrm>
        </p:grpSpPr>
        <p:sp>
          <p:nvSpPr>
            <p:cNvPr id="613" name="Rectangle 612">
              <a:extLst>
                <a:ext uri="{FF2B5EF4-FFF2-40B4-BE49-F238E27FC236}">
                  <a16:creationId xmlns:a16="http://schemas.microsoft.com/office/drawing/2014/main" id="{D72B00AF-3E97-856D-AC96-2E4B3F36CF00}"/>
                </a:ext>
              </a:extLst>
            </p:cNvPr>
            <p:cNvSpPr/>
            <p:nvPr/>
          </p:nvSpPr>
          <p:spPr>
            <a:xfrm>
              <a:off x="1616501" y="2184294"/>
              <a:ext cx="196136" cy="1704319"/>
            </a:xfrm>
            <a:prstGeom prst="rect">
              <a:avLst/>
            </a:prstGeom>
            <a:solidFill>
              <a:srgbClr val="D8B49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4" name="Freeform 613">
              <a:extLst>
                <a:ext uri="{FF2B5EF4-FFF2-40B4-BE49-F238E27FC236}">
                  <a16:creationId xmlns:a16="http://schemas.microsoft.com/office/drawing/2014/main" id="{C528935D-450B-47EA-6224-D3CD03EB930A}"/>
                </a:ext>
              </a:extLst>
            </p:cNvPr>
            <p:cNvSpPr/>
            <p:nvPr/>
          </p:nvSpPr>
          <p:spPr>
            <a:xfrm>
              <a:off x="715614" y="3841684"/>
              <a:ext cx="952122" cy="1306034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5" name="Freeform 614">
              <a:extLst>
                <a:ext uri="{FF2B5EF4-FFF2-40B4-BE49-F238E27FC236}">
                  <a16:creationId xmlns:a16="http://schemas.microsoft.com/office/drawing/2014/main" id="{1196669C-0F5A-8112-72AC-B07A6BD1410F}"/>
                </a:ext>
              </a:extLst>
            </p:cNvPr>
            <p:cNvSpPr/>
            <p:nvPr/>
          </p:nvSpPr>
          <p:spPr>
            <a:xfrm rot="17197830">
              <a:off x="1807045" y="3779360"/>
              <a:ext cx="915673" cy="1358022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6" name="Freeform 615">
              <a:extLst>
                <a:ext uri="{FF2B5EF4-FFF2-40B4-BE49-F238E27FC236}">
                  <a16:creationId xmlns:a16="http://schemas.microsoft.com/office/drawing/2014/main" id="{770E9007-8913-4E9F-BAD2-9D1499A4C124}"/>
                </a:ext>
              </a:extLst>
            </p:cNvPr>
            <p:cNvSpPr/>
            <p:nvPr/>
          </p:nvSpPr>
          <p:spPr>
            <a:xfrm rot="20202105">
              <a:off x="1355532" y="3942702"/>
              <a:ext cx="562316" cy="953617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617" name="Group 616">
              <a:extLst>
                <a:ext uri="{FF2B5EF4-FFF2-40B4-BE49-F238E27FC236}">
                  <a16:creationId xmlns:a16="http://schemas.microsoft.com/office/drawing/2014/main" id="{2189433C-FBED-06F8-BF0F-09CB9E4E7709}"/>
                </a:ext>
              </a:extLst>
            </p:cNvPr>
            <p:cNvGrpSpPr/>
            <p:nvPr/>
          </p:nvGrpSpPr>
          <p:grpSpPr>
            <a:xfrm rot="4133893">
              <a:off x="63057" y="1247300"/>
              <a:ext cx="1424722" cy="1358022"/>
              <a:chOff x="4342268" y="2830532"/>
              <a:chExt cx="2537515" cy="2609889"/>
            </a:xfrm>
          </p:grpSpPr>
          <p:sp>
            <p:nvSpPr>
              <p:cNvPr id="625" name="Freeform 624">
                <a:extLst>
                  <a:ext uri="{FF2B5EF4-FFF2-40B4-BE49-F238E27FC236}">
                    <a16:creationId xmlns:a16="http://schemas.microsoft.com/office/drawing/2014/main" id="{15C7FB23-03BE-B1FF-9B13-9293A9597D04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6" name="Freeform 625">
                <a:extLst>
                  <a:ext uri="{FF2B5EF4-FFF2-40B4-BE49-F238E27FC236}">
                    <a16:creationId xmlns:a16="http://schemas.microsoft.com/office/drawing/2014/main" id="{1686C1F4-A866-0C29-0292-0B7F7788888C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7" name="Freeform 626">
                <a:extLst>
                  <a:ext uri="{FF2B5EF4-FFF2-40B4-BE49-F238E27FC236}">
                    <a16:creationId xmlns:a16="http://schemas.microsoft.com/office/drawing/2014/main" id="{B0855FE4-BC89-19E6-EB1F-33AB6353A949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8" name="Freeform 627">
                <a:extLst>
                  <a:ext uri="{FF2B5EF4-FFF2-40B4-BE49-F238E27FC236}">
                    <a16:creationId xmlns:a16="http://schemas.microsoft.com/office/drawing/2014/main" id="{0FDEC7E5-F818-42B6-38D2-C8629B2DC38A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9" name="Freeform 628">
                <a:extLst>
                  <a:ext uri="{FF2B5EF4-FFF2-40B4-BE49-F238E27FC236}">
                    <a16:creationId xmlns:a16="http://schemas.microsoft.com/office/drawing/2014/main" id="{9D57AF62-9C0C-DB65-8B14-2BFACF7A4DA1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30" name="Straight Connector 629">
                <a:extLst>
                  <a:ext uri="{FF2B5EF4-FFF2-40B4-BE49-F238E27FC236}">
                    <a16:creationId xmlns:a16="http://schemas.microsoft.com/office/drawing/2014/main" id="{23A1DE56-15B3-C1EA-346B-FFEB37DB17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618" name="Group 617">
              <a:extLst>
                <a:ext uri="{FF2B5EF4-FFF2-40B4-BE49-F238E27FC236}">
                  <a16:creationId xmlns:a16="http://schemas.microsoft.com/office/drawing/2014/main" id="{28A44240-3DF0-F840-136A-5A6FDFAD44E7}"/>
                </a:ext>
              </a:extLst>
            </p:cNvPr>
            <p:cNvGrpSpPr/>
            <p:nvPr/>
          </p:nvGrpSpPr>
          <p:grpSpPr>
            <a:xfrm rot="11670143">
              <a:off x="1795272" y="1088687"/>
              <a:ext cx="1481432" cy="1306035"/>
              <a:chOff x="4342268" y="2830532"/>
              <a:chExt cx="2537515" cy="2609889"/>
            </a:xfrm>
          </p:grpSpPr>
          <p:sp>
            <p:nvSpPr>
              <p:cNvPr id="619" name="Freeform 618">
                <a:extLst>
                  <a:ext uri="{FF2B5EF4-FFF2-40B4-BE49-F238E27FC236}">
                    <a16:creationId xmlns:a16="http://schemas.microsoft.com/office/drawing/2014/main" id="{85F3DC5C-BCED-AD00-591C-158AB1F74388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0" name="Freeform 619">
                <a:extLst>
                  <a:ext uri="{FF2B5EF4-FFF2-40B4-BE49-F238E27FC236}">
                    <a16:creationId xmlns:a16="http://schemas.microsoft.com/office/drawing/2014/main" id="{C0E4697E-81B2-C544-80F0-FB31552A29E4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1" name="Freeform 620">
                <a:extLst>
                  <a:ext uri="{FF2B5EF4-FFF2-40B4-BE49-F238E27FC236}">
                    <a16:creationId xmlns:a16="http://schemas.microsoft.com/office/drawing/2014/main" id="{095FCB52-6FAE-8939-87DA-457CCA63E7B0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2" name="Freeform 621">
                <a:extLst>
                  <a:ext uri="{FF2B5EF4-FFF2-40B4-BE49-F238E27FC236}">
                    <a16:creationId xmlns:a16="http://schemas.microsoft.com/office/drawing/2014/main" id="{A8B8375F-9249-9B59-79FC-4CD3A98960E2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3" name="Freeform 622">
                <a:extLst>
                  <a:ext uri="{FF2B5EF4-FFF2-40B4-BE49-F238E27FC236}">
                    <a16:creationId xmlns:a16="http://schemas.microsoft.com/office/drawing/2014/main" id="{62E6C66B-56F3-2D31-A731-4BB5B01B2014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24" name="Straight Connector 623">
                <a:extLst>
                  <a:ext uri="{FF2B5EF4-FFF2-40B4-BE49-F238E27FC236}">
                    <a16:creationId xmlns:a16="http://schemas.microsoft.com/office/drawing/2014/main" id="{FCA50E7A-73B2-6424-464C-B508F326329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1" name="Group 630">
            <a:extLst>
              <a:ext uri="{FF2B5EF4-FFF2-40B4-BE49-F238E27FC236}">
                <a16:creationId xmlns:a16="http://schemas.microsoft.com/office/drawing/2014/main" id="{553CE03A-C675-C1E1-9EB6-7E938934CEF4}"/>
              </a:ext>
            </a:extLst>
          </p:cNvPr>
          <p:cNvGrpSpPr/>
          <p:nvPr/>
        </p:nvGrpSpPr>
        <p:grpSpPr>
          <a:xfrm>
            <a:off x="7772584" y="2627116"/>
            <a:ext cx="1349944" cy="1958310"/>
            <a:chOff x="96407" y="1088687"/>
            <a:chExt cx="3180297" cy="4059031"/>
          </a:xfrm>
        </p:grpSpPr>
        <p:sp>
          <p:nvSpPr>
            <p:cNvPr id="632" name="Rectangle 631">
              <a:extLst>
                <a:ext uri="{FF2B5EF4-FFF2-40B4-BE49-F238E27FC236}">
                  <a16:creationId xmlns:a16="http://schemas.microsoft.com/office/drawing/2014/main" id="{29FD1EF1-2BA6-FF61-F9A2-4A93083873C6}"/>
                </a:ext>
              </a:extLst>
            </p:cNvPr>
            <p:cNvSpPr/>
            <p:nvPr/>
          </p:nvSpPr>
          <p:spPr>
            <a:xfrm>
              <a:off x="1616501" y="2184294"/>
              <a:ext cx="196136" cy="1704319"/>
            </a:xfrm>
            <a:prstGeom prst="rect">
              <a:avLst/>
            </a:prstGeom>
            <a:solidFill>
              <a:srgbClr val="D8B49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3" name="Freeform 632">
              <a:extLst>
                <a:ext uri="{FF2B5EF4-FFF2-40B4-BE49-F238E27FC236}">
                  <a16:creationId xmlns:a16="http://schemas.microsoft.com/office/drawing/2014/main" id="{DA15535D-60F0-1AEB-B6FD-6C2576860D8E}"/>
                </a:ext>
              </a:extLst>
            </p:cNvPr>
            <p:cNvSpPr/>
            <p:nvPr/>
          </p:nvSpPr>
          <p:spPr>
            <a:xfrm>
              <a:off x="715614" y="3841684"/>
              <a:ext cx="952122" cy="1306034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34" name="Freeform 633">
              <a:extLst>
                <a:ext uri="{FF2B5EF4-FFF2-40B4-BE49-F238E27FC236}">
                  <a16:creationId xmlns:a16="http://schemas.microsoft.com/office/drawing/2014/main" id="{A2CB5D49-3BBD-36D2-0CF2-62F74EBA97F2}"/>
                </a:ext>
              </a:extLst>
            </p:cNvPr>
            <p:cNvSpPr/>
            <p:nvPr/>
          </p:nvSpPr>
          <p:spPr>
            <a:xfrm rot="17197830">
              <a:off x="1807045" y="3779360"/>
              <a:ext cx="915673" cy="1358022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35" name="Freeform 634">
              <a:extLst>
                <a:ext uri="{FF2B5EF4-FFF2-40B4-BE49-F238E27FC236}">
                  <a16:creationId xmlns:a16="http://schemas.microsoft.com/office/drawing/2014/main" id="{32E9FE5F-5524-43A6-AB82-1239DDC38BF9}"/>
                </a:ext>
              </a:extLst>
            </p:cNvPr>
            <p:cNvSpPr/>
            <p:nvPr/>
          </p:nvSpPr>
          <p:spPr>
            <a:xfrm rot="20202105">
              <a:off x="1355532" y="3942702"/>
              <a:ext cx="562316" cy="953617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636" name="Group 635">
              <a:extLst>
                <a:ext uri="{FF2B5EF4-FFF2-40B4-BE49-F238E27FC236}">
                  <a16:creationId xmlns:a16="http://schemas.microsoft.com/office/drawing/2014/main" id="{AACBA563-6D39-620B-901C-C9953C7FE79E}"/>
                </a:ext>
              </a:extLst>
            </p:cNvPr>
            <p:cNvGrpSpPr/>
            <p:nvPr/>
          </p:nvGrpSpPr>
          <p:grpSpPr>
            <a:xfrm rot="4133893">
              <a:off x="63057" y="1247300"/>
              <a:ext cx="1424722" cy="1358022"/>
              <a:chOff x="4342268" y="2830532"/>
              <a:chExt cx="2537515" cy="2609889"/>
            </a:xfrm>
          </p:grpSpPr>
          <p:sp>
            <p:nvSpPr>
              <p:cNvPr id="644" name="Freeform 643">
                <a:extLst>
                  <a:ext uri="{FF2B5EF4-FFF2-40B4-BE49-F238E27FC236}">
                    <a16:creationId xmlns:a16="http://schemas.microsoft.com/office/drawing/2014/main" id="{8CD194BE-4F26-2189-A65F-E0704C6F0EB6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5" name="Freeform 644">
                <a:extLst>
                  <a:ext uri="{FF2B5EF4-FFF2-40B4-BE49-F238E27FC236}">
                    <a16:creationId xmlns:a16="http://schemas.microsoft.com/office/drawing/2014/main" id="{4AF024D1-12BA-81B8-680C-96FFF47F6284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6" name="Freeform 645">
                <a:extLst>
                  <a:ext uri="{FF2B5EF4-FFF2-40B4-BE49-F238E27FC236}">
                    <a16:creationId xmlns:a16="http://schemas.microsoft.com/office/drawing/2014/main" id="{5C30FD7A-A62C-6141-3907-98F17A295A6D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7" name="Freeform 646">
                <a:extLst>
                  <a:ext uri="{FF2B5EF4-FFF2-40B4-BE49-F238E27FC236}">
                    <a16:creationId xmlns:a16="http://schemas.microsoft.com/office/drawing/2014/main" id="{67C7B86A-0AD4-FF1A-FBAA-F512EF351952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8" name="Freeform 647">
                <a:extLst>
                  <a:ext uri="{FF2B5EF4-FFF2-40B4-BE49-F238E27FC236}">
                    <a16:creationId xmlns:a16="http://schemas.microsoft.com/office/drawing/2014/main" id="{122A7204-CEE9-0F69-7597-BAD53E64FF38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49" name="Straight Connector 648">
                <a:extLst>
                  <a:ext uri="{FF2B5EF4-FFF2-40B4-BE49-F238E27FC236}">
                    <a16:creationId xmlns:a16="http://schemas.microsoft.com/office/drawing/2014/main" id="{8A3ABFC2-5A05-4D75-2649-C0073A3965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637" name="Group 636">
              <a:extLst>
                <a:ext uri="{FF2B5EF4-FFF2-40B4-BE49-F238E27FC236}">
                  <a16:creationId xmlns:a16="http://schemas.microsoft.com/office/drawing/2014/main" id="{AF70E4E9-6435-F10E-0D61-CCA4D5229010}"/>
                </a:ext>
              </a:extLst>
            </p:cNvPr>
            <p:cNvGrpSpPr/>
            <p:nvPr/>
          </p:nvGrpSpPr>
          <p:grpSpPr>
            <a:xfrm rot="11670143">
              <a:off x="1795272" y="1088687"/>
              <a:ext cx="1481432" cy="1306035"/>
              <a:chOff x="4342268" y="2830532"/>
              <a:chExt cx="2537515" cy="2609889"/>
            </a:xfrm>
          </p:grpSpPr>
          <p:sp>
            <p:nvSpPr>
              <p:cNvPr id="638" name="Freeform 637">
                <a:extLst>
                  <a:ext uri="{FF2B5EF4-FFF2-40B4-BE49-F238E27FC236}">
                    <a16:creationId xmlns:a16="http://schemas.microsoft.com/office/drawing/2014/main" id="{13ECBAB5-592D-B8E8-DF90-ED68A38AB460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9" name="Freeform 638">
                <a:extLst>
                  <a:ext uri="{FF2B5EF4-FFF2-40B4-BE49-F238E27FC236}">
                    <a16:creationId xmlns:a16="http://schemas.microsoft.com/office/drawing/2014/main" id="{C43E8A77-5BD4-CFFB-5EAC-DEA22BFBF7DC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0" name="Freeform 639">
                <a:extLst>
                  <a:ext uri="{FF2B5EF4-FFF2-40B4-BE49-F238E27FC236}">
                    <a16:creationId xmlns:a16="http://schemas.microsoft.com/office/drawing/2014/main" id="{864AD2F9-04CE-F62A-4D6C-8CFD719284C1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1" name="Freeform 640">
                <a:extLst>
                  <a:ext uri="{FF2B5EF4-FFF2-40B4-BE49-F238E27FC236}">
                    <a16:creationId xmlns:a16="http://schemas.microsoft.com/office/drawing/2014/main" id="{705B8956-8F9F-DC05-E503-0849EE90A1D9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2" name="Freeform 641">
                <a:extLst>
                  <a:ext uri="{FF2B5EF4-FFF2-40B4-BE49-F238E27FC236}">
                    <a16:creationId xmlns:a16="http://schemas.microsoft.com/office/drawing/2014/main" id="{A6D7885F-077F-896B-FFFE-6764C00BCEA5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43" name="Straight Connector 642">
                <a:extLst>
                  <a:ext uri="{FF2B5EF4-FFF2-40B4-BE49-F238E27FC236}">
                    <a16:creationId xmlns:a16="http://schemas.microsoft.com/office/drawing/2014/main" id="{67C96AE6-DE25-56DC-A8ED-17A5B25A58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0" name="Group 649">
            <a:extLst>
              <a:ext uri="{FF2B5EF4-FFF2-40B4-BE49-F238E27FC236}">
                <a16:creationId xmlns:a16="http://schemas.microsoft.com/office/drawing/2014/main" id="{681C1118-47C5-36BF-055E-C3B1F513A9FE}"/>
              </a:ext>
            </a:extLst>
          </p:cNvPr>
          <p:cNvGrpSpPr/>
          <p:nvPr/>
        </p:nvGrpSpPr>
        <p:grpSpPr>
          <a:xfrm>
            <a:off x="8053038" y="2891514"/>
            <a:ext cx="1349944" cy="1958310"/>
            <a:chOff x="96407" y="1088687"/>
            <a:chExt cx="3180297" cy="4059031"/>
          </a:xfrm>
        </p:grpSpPr>
        <p:sp>
          <p:nvSpPr>
            <p:cNvPr id="651" name="Rectangle 650">
              <a:extLst>
                <a:ext uri="{FF2B5EF4-FFF2-40B4-BE49-F238E27FC236}">
                  <a16:creationId xmlns:a16="http://schemas.microsoft.com/office/drawing/2014/main" id="{EC85C2D8-E6EF-FDDF-E1AC-0F10B7E4B96B}"/>
                </a:ext>
              </a:extLst>
            </p:cNvPr>
            <p:cNvSpPr/>
            <p:nvPr/>
          </p:nvSpPr>
          <p:spPr>
            <a:xfrm>
              <a:off x="1616501" y="2184294"/>
              <a:ext cx="196136" cy="1704319"/>
            </a:xfrm>
            <a:prstGeom prst="rect">
              <a:avLst/>
            </a:prstGeom>
            <a:solidFill>
              <a:srgbClr val="D8B49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2" name="Freeform 651">
              <a:extLst>
                <a:ext uri="{FF2B5EF4-FFF2-40B4-BE49-F238E27FC236}">
                  <a16:creationId xmlns:a16="http://schemas.microsoft.com/office/drawing/2014/main" id="{543D08DD-A8BC-6F0D-33CA-8D970B91661F}"/>
                </a:ext>
              </a:extLst>
            </p:cNvPr>
            <p:cNvSpPr/>
            <p:nvPr/>
          </p:nvSpPr>
          <p:spPr>
            <a:xfrm>
              <a:off x="715614" y="3841684"/>
              <a:ext cx="952122" cy="1306034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53" name="Freeform 652">
              <a:extLst>
                <a:ext uri="{FF2B5EF4-FFF2-40B4-BE49-F238E27FC236}">
                  <a16:creationId xmlns:a16="http://schemas.microsoft.com/office/drawing/2014/main" id="{CBACD111-1FA0-83C4-FC25-A3B50223F96E}"/>
                </a:ext>
              </a:extLst>
            </p:cNvPr>
            <p:cNvSpPr/>
            <p:nvPr/>
          </p:nvSpPr>
          <p:spPr>
            <a:xfrm rot="17197830">
              <a:off x="1807045" y="3779360"/>
              <a:ext cx="915673" cy="1358022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54" name="Freeform 653">
              <a:extLst>
                <a:ext uri="{FF2B5EF4-FFF2-40B4-BE49-F238E27FC236}">
                  <a16:creationId xmlns:a16="http://schemas.microsoft.com/office/drawing/2014/main" id="{1F359A01-95A7-37FA-0AAE-13D861D0B919}"/>
                </a:ext>
              </a:extLst>
            </p:cNvPr>
            <p:cNvSpPr/>
            <p:nvPr/>
          </p:nvSpPr>
          <p:spPr>
            <a:xfrm rot="20202105">
              <a:off x="1355532" y="3942702"/>
              <a:ext cx="562316" cy="953617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655" name="Group 654">
              <a:extLst>
                <a:ext uri="{FF2B5EF4-FFF2-40B4-BE49-F238E27FC236}">
                  <a16:creationId xmlns:a16="http://schemas.microsoft.com/office/drawing/2014/main" id="{5BDC471A-3CC3-A42A-A84C-9E40BAE3E193}"/>
                </a:ext>
              </a:extLst>
            </p:cNvPr>
            <p:cNvGrpSpPr/>
            <p:nvPr/>
          </p:nvGrpSpPr>
          <p:grpSpPr>
            <a:xfrm rot="4133893">
              <a:off x="63057" y="1247300"/>
              <a:ext cx="1424722" cy="1358022"/>
              <a:chOff x="4342268" y="2830532"/>
              <a:chExt cx="2537515" cy="2609889"/>
            </a:xfrm>
          </p:grpSpPr>
          <p:sp>
            <p:nvSpPr>
              <p:cNvPr id="663" name="Freeform 662">
                <a:extLst>
                  <a:ext uri="{FF2B5EF4-FFF2-40B4-BE49-F238E27FC236}">
                    <a16:creationId xmlns:a16="http://schemas.microsoft.com/office/drawing/2014/main" id="{EE115F3A-DFC1-185C-1C25-3CC8150EC308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4" name="Freeform 663">
                <a:extLst>
                  <a:ext uri="{FF2B5EF4-FFF2-40B4-BE49-F238E27FC236}">
                    <a16:creationId xmlns:a16="http://schemas.microsoft.com/office/drawing/2014/main" id="{9CD03263-0153-F735-E2D5-08EFF42E224A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5" name="Freeform 664">
                <a:extLst>
                  <a:ext uri="{FF2B5EF4-FFF2-40B4-BE49-F238E27FC236}">
                    <a16:creationId xmlns:a16="http://schemas.microsoft.com/office/drawing/2014/main" id="{9CC671FE-A77A-CD50-FEDE-488E9E349A6B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6" name="Freeform 665">
                <a:extLst>
                  <a:ext uri="{FF2B5EF4-FFF2-40B4-BE49-F238E27FC236}">
                    <a16:creationId xmlns:a16="http://schemas.microsoft.com/office/drawing/2014/main" id="{333AD6FD-7D34-2FB0-1917-CD433D4CB5DC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7" name="Freeform 666">
                <a:extLst>
                  <a:ext uri="{FF2B5EF4-FFF2-40B4-BE49-F238E27FC236}">
                    <a16:creationId xmlns:a16="http://schemas.microsoft.com/office/drawing/2014/main" id="{6C3ADFE3-09C5-1184-AA1F-12AFA5E115BF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68" name="Straight Connector 667">
                <a:extLst>
                  <a:ext uri="{FF2B5EF4-FFF2-40B4-BE49-F238E27FC236}">
                    <a16:creationId xmlns:a16="http://schemas.microsoft.com/office/drawing/2014/main" id="{A6EFEC2E-684A-5B88-EC0D-344A520039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656" name="Group 655">
              <a:extLst>
                <a:ext uri="{FF2B5EF4-FFF2-40B4-BE49-F238E27FC236}">
                  <a16:creationId xmlns:a16="http://schemas.microsoft.com/office/drawing/2014/main" id="{F606033F-BA3A-6BFD-F1EB-49786F2CF590}"/>
                </a:ext>
              </a:extLst>
            </p:cNvPr>
            <p:cNvGrpSpPr/>
            <p:nvPr/>
          </p:nvGrpSpPr>
          <p:grpSpPr>
            <a:xfrm rot="11670143">
              <a:off x="1795272" y="1088687"/>
              <a:ext cx="1481432" cy="1306035"/>
              <a:chOff x="4342268" y="2830532"/>
              <a:chExt cx="2537515" cy="2609889"/>
            </a:xfrm>
          </p:grpSpPr>
          <p:sp>
            <p:nvSpPr>
              <p:cNvPr id="657" name="Freeform 656">
                <a:extLst>
                  <a:ext uri="{FF2B5EF4-FFF2-40B4-BE49-F238E27FC236}">
                    <a16:creationId xmlns:a16="http://schemas.microsoft.com/office/drawing/2014/main" id="{ED646520-E998-8A0B-5F53-E4D1D9E7C33D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8" name="Freeform 657">
                <a:extLst>
                  <a:ext uri="{FF2B5EF4-FFF2-40B4-BE49-F238E27FC236}">
                    <a16:creationId xmlns:a16="http://schemas.microsoft.com/office/drawing/2014/main" id="{A4ECA1B4-1C0A-2961-61C8-0FE9A876E3AD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9" name="Freeform 658">
                <a:extLst>
                  <a:ext uri="{FF2B5EF4-FFF2-40B4-BE49-F238E27FC236}">
                    <a16:creationId xmlns:a16="http://schemas.microsoft.com/office/drawing/2014/main" id="{F81F646E-2CF4-02DA-9D95-2D41FC3B6134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0" name="Freeform 659">
                <a:extLst>
                  <a:ext uri="{FF2B5EF4-FFF2-40B4-BE49-F238E27FC236}">
                    <a16:creationId xmlns:a16="http://schemas.microsoft.com/office/drawing/2014/main" id="{2C024486-ABF2-AAF8-4047-79BDF9B860B8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1" name="Freeform 660">
                <a:extLst>
                  <a:ext uri="{FF2B5EF4-FFF2-40B4-BE49-F238E27FC236}">
                    <a16:creationId xmlns:a16="http://schemas.microsoft.com/office/drawing/2014/main" id="{A2CD2CBA-0E1D-4B22-A926-D362001A286A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62" name="Straight Connector 661">
                <a:extLst>
                  <a:ext uri="{FF2B5EF4-FFF2-40B4-BE49-F238E27FC236}">
                    <a16:creationId xmlns:a16="http://schemas.microsoft.com/office/drawing/2014/main" id="{00CC3F15-04A7-C721-61B0-E7908AAE3AD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69" name="Group 668">
            <a:extLst>
              <a:ext uri="{FF2B5EF4-FFF2-40B4-BE49-F238E27FC236}">
                <a16:creationId xmlns:a16="http://schemas.microsoft.com/office/drawing/2014/main" id="{23E351EA-9C4C-83FC-16C8-2E81B0199D08}"/>
              </a:ext>
            </a:extLst>
          </p:cNvPr>
          <p:cNvGrpSpPr/>
          <p:nvPr/>
        </p:nvGrpSpPr>
        <p:grpSpPr>
          <a:xfrm>
            <a:off x="8333492" y="3155912"/>
            <a:ext cx="1349944" cy="1958310"/>
            <a:chOff x="96407" y="1088687"/>
            <a:chExt cx="3180297" cy="4059031"/>
          </a:xfrm>
        </p:grpSpPr>
        <p:sp>
          <p:nvSpPr>
            <p:cNvPr id="670" name="Rectangle 669">
              <a:extLst>
                <a:ext uri="{FF2B5EF4-FFF2-40B4-BE49-F238E27FC236}">
                  <a16:creationId xmlns:a16="http://schemas.microsoft.com/office/drawing/2014/main" id="{88465434-3203-9D34-4F0B-D9640444AB73}"/>
                </a:ext>
              </a:extLst>
            </p:cNvPr>
            <p:cNvSpPr/>
            <p:nvPr/>
          </p:nvSpPr>
          <p:spPr>
            <a:xfrm>
              <a:off x="1616501" y="2184294"/>
              <a:ext cx="196136" cy="1704319"/>
            </a:xfrm>
            <a:prstGeom prst="rect">
              <a:avLst/>
            </a:prstGeom>
            <a:solidFill>
              <a:srgbClr val="D8B49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1" name="Freeform 670">
              <a:extLst>
                <a:ext uri="{FF2B5EF4-FFF2-40B4-BE49-F238E27FC236}">
                  <a16:creationId xmlns:a16="http://schemas.microsoft.com/office/drawing/2014/main" id="{07CEC467-3176-4B3F-F4FB-9E74EBAED3FF}"/>
                </a:ext>
              </a:extLst>
            </p:cNvPr>
            <p:cNvSpPr/>
            <p:nvPr/>
          </p:nvSpPr>
          <p:spPr>
            <a:xfrm>
              <a:off x="715614" y="3841684"/>
              <a:ext cx="952122" cy="1306034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72" name="Freeform 671">
              <a:extLst>
                <a:ext uri="{FF2B5EF4-FFF2-40B4-BE49-F238E27FC236}">
                  <a16:creationId xmlns:a16="http://schemas.microsoft.com/office/drawing/2014/main" id="{C08FC704-8F64-04EB-CB4D-D54ED99C04F3}"/>
                </a:ext>
              </a:extLst>
            </p:cNvPr>
            <p:cNvSpPr/>
            <p:nvPr/>
          </p:nvSpPr>
          <p:spPr>
            <a:xfrm rot="17197830">
              <a:off x="1807045" y="3779360"/>
              <a:ext cx="915673" cy="1358022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73" name="Freeform 672">
              <a:extLst>
                <a:ext uri="{FF2B5EF4-FFF2-40B4-BE49-F238E27FC236}">
                  <a16:creationId xmlns:a16="http://schemas.microsoft.com/office/drawing/2014/main" id="{1742D3AD-96FA-194D-9D2E-0129B46F7341}"/>
                </a:ext>
              </a:extLst>
            </p:cNvPr>
            <p:cNvSpPr/>
            <p:nvPr/>
          </p:nvSpPr>
          <p:spPr>
            <a:xfrm rot="20202105">
              <a:off x="1355532" y="3942702"/>
              <a:ext cx="562316" cy="953617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674" name="Group 673">
              <a:extLst>
                <a:ext uri="{FF2B5EF4-FFF2-40B4-BE49-F238E27FC236}">
                  <a16:creationId xmlns:a16="http://schemas.microsoft.com/office/drawing/2014/main" id="{82E9A9C9-46E8-2469-08CC-9EF3D5A716EE}"/>
                </a:ext>
              </a:extLst>
            </p:cNvPr>
            <p:cNvGrpSpPr/>
            <p:nvPr/>
          </p:nvGrpSpPr>
          <p:grpSpPr>
            <a:xfrm rot="4133893">
              <a:off x="63057" y="1247300"/>
              <a:ext cx="1424722" cy="1358022"/>
              <a:chOff x="4342268" y="2830532"/>
              <a:chExt cx="2537515" cy="2609889"/>
            </a:xfrm>
          </p:grpSpPr>
          <p:sp>
            <p:nvSpPr>
              <p:cNvPr id="682" name="Freeform 681">
                <a:extLst>
                  <a:ext uri="{FF2B5EF4-FFF2-40B4-BE49-F238E27FC236}">
                    <a16:creationId xmlns:a16="http://schemas.microsoft.com/office/drawing/2014/main" id="{D0C48906-5E17-690E-0169-82D287F0ECCE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3" name="Freeform 682">
                <a:extLst>
                  <a:ext uri="{FF2B5EF4-FFF2-40B4-BE49-F238E27FC236}">
                    <a16:creationId xmlns:a16="http://schemas.microsoft.com/office/drawing/2014/main" id="{C4C93725-B002-4334-7DC9-9DF211310991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4" name="Freeform 683">
                <a:extLst>
                  <a:ext uri="{FF2B5EF4-FFF2-40B4-BE49-F238E27FC236}">
                    <a16:creationId xmlns:a16="http://schemas.microsoft.com/office/drawing/2014/main" id="{AE6B4C50-B00B-4DE0-EE85-5867F14705BD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5" name="Freeform 684">
                <a:extLst>
                  <a:ext uri="{FF2B5EF4-FFF2-40B4-BE49-F238E27FC236}">
                    <a16:creationId xmlns:a16="http://schemas.microsoft.com/office/drawing/2014/main" id="{B5DA645A-C3D4-8DAD-691B-AF1CE15E0230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6" name="Freeform 685">
                <a:extLst>
                  <a:ext uri="{FF2B5EF4-FFF2-40B4-BE49-F238E27FC236}">
                    <a16:creationId xmlns:a16="http://schemas.microsoft.com/office/drawing/2014/main" id="{9FCE2F7E-F8CD-F841-35E4-3440FF726538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87" name="Straight Connector 686">
                <a:extLst>
                  <a:ext uri="{FF2B5EF4-FFF2-40B4-BE49-F238E27FC236}">
                    <a16:creationId xmlns:a16="http://schemas.microsoft.com/office/drawing/2014/main" id="{30920932-EC65-0E31-B64B-4FD15AE57E4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675" name="Group 674">
              <a:extLst>
                <a:ext uri="{FF2B5EF4-FFF2-40B4-BE49-F238E27FC236}">
                  <a16:creationId xmlns:a16="http://schemas.microsoft.com/office/drawing/2014/main" id="{1D320C7E-2114-1B73-838E-1FE6208BE1D9}"/>
                </a:ext>
              </a:extLst>
            </p:cNvPr>
            <p:cNvGrpSpPr/>
            <p:nvPr/>
          </p:nvGrpSpPr>
          <p:grpSpPr>
            <a:xfrm rot="11670143">
              <a:off x="1795272" y="1088687"/>
              <a:ext cx="1481432" cy="1306035"/>
              <a:chOff x="4342268" y="2830532"/>
              <a:chExt cx="2537515" cy="2609889"/>
            </a:xfrm>
          </p:grpSpPr>
          <p:sp>
            <p:nvSpPr>
              <p:cNvPr id="676" name="Freeform 675">
                <a:extLst>
                  <a:ext uri="{FF2B5EF4-FFF2-40B4-BE49-F238E27FC236}">
                    <a16:creationId xmlns:a16="http://schemas.microsoft.com/office/drawing/2014/main" id="{8B7042AE-0542-D586-4882-90F6DBA12E34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7" name="Freeform 676">
                <a:extLst>
                  <a:ext uri="{FF2B5EF4-FFF2-40B4-BE49-F238E27FC236}">
                    <a16:creationId xmlns:a16="http://schemas.microsoft.com/office/drawing/2014/main" id="{3D2EFBD0-2D26-D0B1-3B85-70FA210577E8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8" name="Freeform 677">
                <a:extLst>
                  <a:ext uri="{FF2B5EF4-FFF2-40B4-BE49-F238E27FC236}">
                    <a16:creationId xmlns:a16="http://schemas.microsoft.com/office/drawing/2014/main" id="{382D2F92-0C6F-CFEE-0FBD-89056B220A36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9" name="Freeform 678">
                <a:extLst>
                  <a:ext uri="{FF2B5EF4-FFF2-40B4-BE49-F238E27FC236}">
                    <a16:creationId xmlns:a16="http://schemas.microsoft.com/office/drawing/2014/main" id="{9489064F-E8C9-CC6C-B50C-D1959DEAC720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0" name="Freeform 679">
                <a:extLst>
                  <a:ext uri="{FF2B5EF4-FFF2-40B4-BE49-F238E27FC236}">
                    <a16:creationId xmlns:a16="http://schemas.microsoft.com/office/drawing/2014/main" id="{D01B8A2E-ED1D-7371-0AC0-425B20C90D75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81" name="Straight Connector 680">
                <a:extLst>
                  <a:ext uri="{FF2B5EF4-FFF2-40B4-BE49-F238E27FC236}">
                    <a16:creationId xmlns:a16="http://schemas.microsoft.com/office/drawing/2014/main" id="{0AC72808-FC60-2E0D-FB7B-0E2E9AD3A6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8" name="Group 687">
            <a:extLst>
              <a:ext uri="{FF2B5EF4-FFF2-40B4-BE49-F238E27FC236}">
                <a16:creationId xmlns:a16="http://schemas.microsoft.com/office/drawing/2014/main" id="{7A200853-D7C6-763F-7264-AA0ACB6B4EF6}"/>
              </a:ext>
            </a:extLst>
          </p:cNvPr>
          <p:cNvGrpSpPr/>
          <p:nvPr/>
        </p:nvGrpSpPr>
        <p:grpSpPr>
          <a:xfrm>
            <a:off x="8613946" y="3420310"/>
            <a:ext cx="1349944" cy="1958310"/>
            <a:chOff x="96407" y="1088687"/>
            <a:chExt cx="3180297" cy="4059031"/>
          </a:xfrm>
        </p:grpSpPr>
        <p:sp>
          <p:nvSpPr>
            <p:cNvPr id="689" name="Rectangle 688">
              <a:extLst>
                <a:ext uri="{FF2B5EF4-FFF2-40B4-BE49-F238E27FC236}">
                  <a16:creationId xmlns:a16="http://schemas.microsoft.com/office/drawing/2014/main" id="{321105ED-BD8B-ED6A-C719-6055B9199CD2}"/>
                </a:ext>
              </a:extLst>
            </p:cNvPr>
            <p:cNvSpPr/>
            <p:nvPr/>
          </p:nvSpPr>
          <p:spPr>
            <a:xfrm>
              <a:off x="1616501" y="2184294"/>
              <a:ext cx="196136" cy="1704319"/>
            </a:xfrm>
            <a:prstGeom prst="rect">
              <a:avLst/>
            </a:prstGeom>
            <a:solidFill>
              <a:srgbClr val="D8B49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0" name="Freeform 689">
              <a:extLst>
                <a:ext uri="{FF2B5EF4-FFF2-40B4-BE49-F238E27FC236}">
                  <a16:creationId xmlns:a16="http://schemas.microsoft.com/office/drawing/2014/main" id="{2DE30057-71FE-8259-D158-834DB6321A7D}"/>
                </a:ext>
              </a:extLst>
            </p:cNvPr>
            <p:cNvSpPr/>
            <p:nvPr/>
          </p:nvSpPr>
          <p:spPr>
            <a:xfrm>
              <a:off x="715614" y="3841684"/>
              <a:ext cx="952122" cy="1306034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91" name="Freeform 690">
              <a:extLst>
                <a:ext uri="{FF2B5EF4-FFF2-40B4-BE49-F238E27FC236}">
                  <a16:creationId xmlns:a16="http://schemas.microsoft.com/office/drawing/2014/main" id="{38E9DD7E-8C1C-5FF0-DB61-FD11F8F95F60}"/>
                </a:ext>
              </a:extLst>
            </p:cNvPr>
            <p:cNvSpPr/>
            <p:nvPr/>
          </p:nvSpPr>
          <p:spPr>
            <a:xfrm rot="17197830">
              <a:off x="1807045" y="3779360"/>
              <a:ext cx="915673" cy="1358022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92" name="Freeform 691">
              <a:extLst>
                <a:ext uri="{FF2B5EF4-FFF2-40B4-BE49-F238E27FC236}">
                  <a16:creationId xmlns:a16="http://schemas.microsoft.com/office/drawing/2014/main" id="{A9755FCA-21A8-3BDE-F7F4-6C12546B6B77}"/>
                </a:ext>
              </a:extLst>
            </p:cNvPr>
            <p:cNvSpPr/>
            <p:nvPr/>
          </p:nvSpPr>
          <p:spPr>
            <a:xfrm rot="20202105">
              <a:off x="1355532" y="3942702"/>
              <a:ext cx="562316" cy="953617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693" name="Group 692">
              <a:extLst>
                <a:ext uri="{FF2B5EF4-FFF2-40B4-BE49-F238E27FC236}">
                  <a16:creationId xmlns:a16="http://schemas.microsoft.com/office/drawing/2014/main" id="{DD052ABA-2784-88D1-9EA4-892D26C4FF9D}"/>
                </a:ext>
              </a:extLst>
            </p:cNvPr>
            <p:cNvGrpSpPr/>
            <p:nvPr/>
          </p:nvGrpSpPr>
          <p:grpSpPr>
            <a:xfrm rot="4133893">
              <a:off x="63057" y="1247300"/>
              <a:ext cx="1424722" cy="1358022"/>
              <a:chOff x="4342268" y="2830532"/>
              <a:chExt cx="2537515" cy="2609889"/>
            </a:xfrm>
          </p:grpSpPr>
          <p:sp>
            <p:nvSpPr>
              <p:cNvPr id="701" name="Freeform 700">
                <a:extLst>
                  <a:ext uri="{FF2B5EF4-FFF2-40B4-BE49-F238E27FC236}">
                    <a16:creationId xmlns:a16="http://schemas.microsoft.com/office/drawing/2014/main" id="{DD8E6EF5-229B-4113-06C1-94406E5561F3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2" name="Freeform 701">
                <a:extLst>
                  <a:ext uri="{FF2B5EF4-FFF2-40B4-BE49-F238E27FC236}">
                    <a16:creationId xmlns:a16="http://schemas.microsoft.com/office/drawing/2014/main" id="{C6F57AFF-CA66-A090-2E70-C1C9555841AE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3" name="Freeform 702">
                <a:extLst>
                  <a:ext uri="{FF2B5EF4-FFF2-40B4-BE49-F238E27FC236}">
                    <a16:creationId xmlns:a16="http://schemas.microsoft.com/office/drawing/2014/main" id="{13BF712C-EB59-07B8-39A3-86F3EBCB859D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4" name="Freeform 703">
                <a:extLst>
                  <a:ext uri="{FF2B5EF4-FFF2-40B4-BE49-F238E27FC236}">
                    <a16:creationId xmlns:a16="http://schemas.microsoft.com/office/drawing/2014/main" id="{236BBD06-AE6E-88A4-7CD2-0E1B3192D8B5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5" name="Freeform 704">
                <a:extLst>
                  <a:ext uri="{FF2B5EF4-FFF2-40B4-BE49-F238E27FC236}">
                    <a16:creationId xmlns:a16="http://schemas.microsoft.com/office/drawing/2014/main" id="{4EF4BA8B-63D6-4D89-A7D9-2C0F66C36661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06" name="Straight Connector 705">
                <a:extLst>
                  <a:ext uri="{FF2B5EF4-FFF2-40B4-BE49-F238E27FC236}">
                    <a16:creationId xmlns:a16="http://schemas.microsoft.com/office/drawing/2014/main" id="{1BB90173-F1E0-0CFC-722A-3F8552071E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694" name="Group 693">
              <a:extLst>
                <a:ext uri="{FF2B5EF4-FFF2-40B4-BE49-F238E27FC236}">
                  <a16:creationId xmlns:a16="http://schemas.microsoft.com/office/drawing/2014/main" id="{508C2A5A-0B6B-A13E-4E36-DE8166DE7368}"/>
                </a:ext>
              </a:extLst>
            </p:cNvPr>
            <p:cNvGrpSpPr/>
            <p:nvPr/>
          </p:nvGrpSpPr>
          <p:grpSpPr>
            <a:xfrm rot="11670143">
              <a:off x="1795272" y="1088687"/>
              <a:ext cx="1481432" cy="1306035"/>
              <a:chOff x="4342268" y="2830532"/>
              <a:chExt cx="2537515" cy="2609889"/>
            </a:xfrm>
          </p:grpSpPr>
          <p:sp>
            <p:nvSpPr>
              <p:cNvPr id="695" name="Freeform 694">
                <a:extLst>
                  <a:ext uri="{FF2B5EF4-FFF2-40B4-BE49-F238E27FC236}">
                    <a16:creationId xmlns:a16="http://schemas.microsoft.com/office/drawing/2014/main" id="{EE992800-5AB8-757E-F644-674ADD0BB354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6" name="Freeform 695">
                <a:extLst>
                  <a:ext uri="{FF2B5EF4-FFF2-40B4-BE49-F238E27FC236}">
                    <a16:creationId xmlns:a16="http://schemas.microsoft.com/office/drawing/2014/main" id="{B84534B9-FBC3-1D28-7172-8A3EA1370FCB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7" name="Freeform 696">
                <a:extLst>
                  <a:ext uri="{FF2B5EF4-FFF2-40B4-BE49-F238E27FC236}">
                    <a16:creationId xmlns:a16="http://schemas.microsoft.com/office/drawing/2014/main" id="{66375EB3-A9E4-A46A-F9E6-12E281448345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8" name="Freeform 697">
                <a:extLst>
                  <a:ext uri="{FF2B5EF4-FFF2-40B4-BE49-F238E27FC236}">
                    <a16:creationId xmlns:a16="http://schemas.microsoft.com/office/drawing/2014/main" id="{D630C1F3-882C-B224-A799-AE9ABA6DBB26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99" name="Freeform 698">
                <a:extLst>
                  <a:ext uri="{FF2B5EF4-FFF2-40B4-BE49-F238E27FC236}">
                    <a16:creationId xmlns:a16="http://schemas.microsoft.com/office/drawing/2014/main" id="{B1259C26-A09E-1EB7-1CF8-277E8483D267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00" name="Straight Connector 699">
                <a:extLst>
                  <a:ext uri="{FF2B5EF4-FFF2-40B4-BE49-F238E27FC236}">
                    <a16:creationId xmlns:a16="http://schemas.microsoft.com/office/drawing/2014/main" id="{AD43E210-E0C4-D02D-3EB4-774E50E284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07" name="Group 706">
            <a:extLst>
              <a:ext uri="{FF2B5EF4-FFF2-40B4-BE49-F238E27FC236}">
                <a16:creationId xmlns:a16="http://schemas.microsoft.com/office/drawing/2014/main" id="{247F5726-BC10-1AE8-2866-2AF235D3960E}"/>
              </a:ext>
            </a:extLst>
          </p:cNvPr>
          <p:cNvGrpSpPr/>
          <p:nvPr/>
        </p:nvGrpSpPr>
        <p:grpSpPr>
          <a:xfrm>
            <a:off x="8894400" y="3684708"/>
            <a:ext cx="1349944" cy="1958310"/>
            <a:chOff x="96407" y="1088687"/>
            <a:chExt cx="3180297" cy="4059031"/>
          </a:xfrm>
        </p:grpSpPr>
        <p:sp>
          <p:nvSpPr>
            <p:cNvPr id="708" name="Rectangle 707">
              <a:extLst>
                <a:ext uri="{FF2B5EF4-FFF2-40B4-BE49-F238E27FC236}">
                  <a16:creationId xmlns:a16="http://schemas.microsoft.com/office/drawing/2014/main" id="{9AA23D8D-995C-1BA7-ABE2-8A8695082A44}"/>
                </a:ext>
              </a:extLst>
            </p:cNvPr>
            <p:cNvSpPr/>
            <p:nvPr/>
          </p:nvSpPr>
          <p:spPr>
            <a:xfrm>
              <a:off x="1616501" y="2184294"/>
              <a:ext cx="196136" cy="1704319"/>
            </a:xfrm>
            <a:prstGeom prst="rect">
              <a:avLst/>
            </a:prstGeom>
            <a:solidFill>
              <a:srgbClr val="D8B49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9" name="Freeform 708">
              <a:extLst>
                <a:ext uri="{FF2B5EF4-FFF2-40B4-BE49-F238E27FC236}">
                  <a16:creationId xmlns:a16="http://schemas.microsoft.com/office/drawing/2014/main" id="{10A3AC78-3956-7DF9-3428-DBB81380306D}"/>
                </a:ext>
              </a:extLst>
            </p:cNvPr>
            <p:cNvSpPr/>
            <p:nvPr/>
          </p:nvSpPr>
          <p:spPr>
            <a:xfrm>
              <a:off x="715614" y="3841684"/>
              <a:ext cx="952122" cy="1306034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0" name="Freeform 709">
              <a:extLst>
                <a:ext uri="{FF2B5EF4-FFF2-40B4-BE49-F238E27FC236}">
                  <a16:creationId xmlns:a16="http://schemas.microsoft.com/office/drawing/2014/main" id="{F51BBCA8-CC94-5A19-7617-CF67CEED1BB9}"/>
                </a:ext>
              </a:extLst>
            </p:cNvPr>
            <p:cNvSpPr/>
            <p:nvPr/>
          </p:nvSpPr>
          <p:spPr>
            <a:xfrm rot="17197830">
              <a:off x="1807045" y="3779360"/>
              <a:ext cx="915673" cy="1358022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11" name="Freeform 710">
              <a:extLst>
                <a:ext uri="{FF2B5EF4-FFF2-40B4-BE49-F238E27FC236}">
                  <a16:creationId xmlns:a16="http://schemas.microsoft.com/office/drawing/2014/main" id="{74123EF1-3A41-5FFB-15BC-2086188C2F6E}"/>
                </a:ext>
              </a:extLst>
            </p:cNvPr>
            <p:cNvSpPr/>
            <p:nvPr/>
          </p:nvSpPr>
          <p:spPr>
            <a:xfrm rot="20202105">
              <a:off x="1355532" y="3942702"/>
              <a:ext cx="562316" cy="953617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712" name="Group 711">
              <a:extLst>
                <a:ext uri="{FF2B5EF4-FFF2-40B4-BE49-F238E27FC236}">
                  <a16:creationId xmlns:a16="http://schemas.microsoft.com/office/drawing/2014/main" id="{5A679491-92D4-98E9-8267-B87A7A22F607}"/>
                </a:ext>
              </a:extLst>
            </p:cNvPr>
            <p:cNvGrpSpPr/>
            <p:nvPr/>
          </p:nvGrpSpPr>
          <p:grpSpPr>
            <a:xfrm rot="4133893">
              <a:off x="63057" y="1247300"/>
              <a:ext cx="1424722" cy="1358022"/>
              <a:chOff x="4342268" y="2830532"/>
              <a:chExt cx="2537515" cy="2609889"/>
            </a:xfrm>
          </p:grpSpPr>
          <p:sp>
            <p:nvSpPr>
              <p:cNvPr id="720" name="Freeform 719">
                <a:extLst>
                  <a:ext uri="{FF2B5EF4-FFF2-40B4-BE49-F238E27FC236}">
                    <a16:creationId xmlns:a16="http://schemas.microsoft.com/office/drawing/2014/main" id="{8EEC1E20-E899-F190-84D9-003AD3B26901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1" name="Freeform 720">
                <a:extLst>
                  <a:ext uri="{FF2B5EF4-FFF2-40B4-BE49-F238E27FC236}">
                    <a16:creationId xmlns:a16="http://schemas.microsoft.com/office/drawing/2014/main" id="{2B1FA425-16A0-BA3E-7428-D725630DD5C8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2" name="Freeform 721">
                <a:extLst>
                  <a:ext uri="{FF2B5EF4-FFF2-40B4-BE49-F238E27FC236}">
                    <a16:creationId xmlns:a16="http://schemas.microsoft.com/office/drawing/2014/main" id="{A505BE5F-BB7A-A693-7F4B-08E5DC4ABE5A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3" name="Freeform 722">
                <a:extLst>
                  <a:ext uri="{FF2B5EF4-FFF2-40B4-BE49-F238E27FC236}">
                    <a16:creationId xmlns:a16="http://schemas.microsoft.com/office/drawing/2014/main" id="{1D4E4894-7300-9B83-ABEB-04B24E84E8D2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4" name="Freeform 723">
                <a:extLst>
                  <a:ext uri="{FF2B5EF4-FFF2-40B4-BE49-F238E27FC236}">
                    <a16:creationId xmlns:a16="http://schemas.microsoft.com/office/drawing/2014/main" id="{3196847E-C4DD-6B14-04DF-455046D22E44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25" name="Straight Connector 724">
                <a:extLst>
                  <a:ext uri="{FF2B5EF4-FFF2-40B4-BE49-F238E27FC236}">
                    <a16:creationId xmlns:a16="http://schemas.microsoft.com/office/drawing/2014/main" id="{C59E8751-4865-AF0B-DEBB-0B8E44B144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713" name="Group 712">
              <a:extLst>
                <a:ext uri="{FF2B5EF4-FFF2-40B4-BE49-F238E27FC236}">
                  <a16:creationId xmlns:a16="http://schemas.microsoft.com/office/drawing/2014/main" id="{12016A7D-F153-8257-74E4-299D41018AB6}"/>
                </a:ext>
              </a:extLst>
            </p:cNvPr>
            <p:cNvGrpSpPr/>
            <p:nvPr/>
          </p:nvGrpSpPr>
          <p:grpSpPr>
            <a:xfrm rot="11670143">
              <a:off x="1795272" y="1088687"/>
              <a:ext cx="1481432" cy="1306035"/>
              <a:chOff x="4342268" y="2830532"/>
              <a:chExt cx="2537515" cy="2609889"/>
            </a:xfrm>
          </p:grpSpPr>
          <p:sp>
            <p:nvSpPr>
              <p:cNvPr id="714" name="Freeform 713">
                <a:extLst>
                  <a:ext uri="{FF2B5EF4-FFF2-40B4-BE49-F238E27FC236}">
                    <a16:creationId xmlns:a16="http://schemas.microsoft.com/office/drawing/2014/main" id="{C18C45F3-2E1C-5E57-04FD-95C2C027248A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5" name="Freeform 714">
                <a:extLst>
                  <a:ext uri="{FF2B5EF4-FFF2-40B4-BE49-F238E27FC236}">
                    <a16:creationId xmlns:a16="http://schemas.microsoft.com/office/drawing/2014/main" id="{CB8351C8-1E08-92DF-090D-9CAC5B83B54A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6" name="Freeform 715">
                <a:extLst>
                  <a:ext uri="{FF2B5EF4-FFF2-40B4-BE49-F238E27FC236}">
                    <a16:creationId xmlns:a16="http://schemas.microsoft.com/office/drawing/2014/main" id="{5E5E7A6E-1F5F-57BD-AB89-7EB044FE911D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7" name="Freeform 716">
                <a:extLst>
                  <a:ext uri="{FF2B5EF4-FFF2-40B4-BE49-F238E27FC236}">
                    <a16:creationId xmlns:a16="http://schemas.microsoft.com/office/drawing/2014/main" id="{0208835D-7926-CA5A-CF86-B653168F3043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8" name="Freeform 717">
                <a:extLst>
                  <a:ext uri="{FF2B5EF4-FFF2-40B4-BE49-F238E27FC236}">
                    <a16:creationId xmlns:a16="http://schemas.microsoft.com/office/drawing/2014/main" id="{5DAF4F44-DC86-AD04-4714-D768179FD59E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19" name="Straight Connector 718">
                <a:extLst>
                  <a:ext uri="{FF2B5EF4-FFF2-40B4-BE49-F238E27FC236}">
                    <a16:creationId xmlns:a16="http://schemas.microsoft.com/office/drawing/2014/main" id="{B73A2DEA-FCED-DEC5-CA8B-7712551890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062176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83437-208A-E463-00C7-3E03BB00D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7EDFC-2A42-9AD7-831B-AC442D93B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Modelling timeline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4232D9CA-750A-0BE2-8304-B83DF2D2E2F4}"/>
              </a:ext>
            </a:extLst>
          </p:cNvPr>
          <p:cNvSpPr/>
          <p:nvPr/>
        </p:nvSpPr>
        <p:spPr>
          <a:xfrm>
            <a:off x="4500578" y="2012787"/>
            <a:ext cx="3798244" cy="7454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Transformation – Greenhouse tests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6CF54A-C196-87F0-B301-0ECD434F6887}"/>
              </a:ext>
            </a:extLst>
          </p:cNvPr>
          <p:cNvSpPr txBox="1"/>
          <p:nvPr/>
        </p:nvSpPr>
        <p:spPr>
          <a:xfrm>
            <a:off x="1797393" y="3025481"/>
            <a:ext cx="2038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M1: experimental data for model collected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54B4E3-17BD-9A13-F486-89A328796C03}"/>
              </a:ext>
            </a:extLst>
          </p:cNvPr>
          <p:cNvSpPr txBox="1"/>
          <p:nvPr/>
        </p:nvSpPr>
        <p:spPr>
          <a:xfrm>
            <a:off x="2018049" y="1623760"/>
            <a:ext cx="2038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Nov 2024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E640DE-9EE8-08B9-F6CC-18BD6C55F6C7}"/>
              </a:ext>
            </a:extLst>
          </p:cNvPr>
          <p:cNvSpPr txBox="1"/>
          <p:nvPr/>
        </p:nvSpPr>
        <p:spPr>
          <a:xfrm>
            <a:off x="3767388" y="3014421"/>
            <a:ext cx="2038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M2: Metabolic targets identified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DC0F28-55FE-7850-294E-72A9F4FE4958}"/>
              </a:ext>
            </a:extLst>
          </p:cNvPr>
          <p:cNvSpPr txBox="1"/>
          <p:nvPr/>
        </p:nvSpPr>
        <p:spPr>
          <a:xfrm>
            <a:off x="3979436" y="1651788"/>
            <a:ext cx="2038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May 2025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D0C3A3-A5E8-10CF-566D-24B1C956A2F9}"/>
              </a:ext>
            </a:extLst>
          </p:cNvPr>
          <p:cNvSpPr txBox="1"/>
          <p:nvPr/>
        </p:nvSpPr>
        <p:spPr>
          <a:xfrm>
            <a:off x="8370409" y="1617003"/>
            <a:ext cx="140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March 2027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DE9EF4-3E16-CE2A-A686-718814CA9DA5}"/>
              </a:ext>
            </a:extLst>
          </p:cNvPr>
          <p:cNvSpPr/>
          <p:nvPr/>
        </p:nvSpPr>
        <p:spPr>
          <a:xfrm>
            <a:off x="1327114" y="2191008"/>
            <a:ext cx="1192035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Data collection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1167118-FF52-AA05-6AC7-4A4E707CF7A8}"/>
              </a:ext>
            </a:extLst>
          </p:cNvPr>
          <p:cNvGrpSpPr/>
          <p:nvPr/>
        </p:nvGrpSpPr>
        <p:grpSpPr>
          <a:xfrm>
            <a:off x="680024" y="1956211"/>
            <a:ext cx="774804" cy="925643"/>
            <a:chOff x="96407" y="1088687"/>
            <a:chExt cx="3180297" cy="4059031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3647A43-A854-79CC-10A1-3B3B3BF7E201}"/>
                </a:ext>
              </a:extLst>
            </p:cNvPr>
            <p:cNvSpPr/>
            <p:nvPr/>
          </p:nvSpPr>
          <p:spPr>
            <a:xfrm>
              <a:off x="1616501" y="2184294"/>
              <a:ext cx="196136" cy="1704319"/>
            </a:xfrm>
            <a:prstGeom prst="rect">
              <a:avLst/>
            </a:prstGeom>
            <a:solidFill>
              <a:srgbClr val="D8B49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853FA2AF-E0EB-3F07-10B0-1D5BA8B444A3}"/>
                </a:ext>
              </a:extLst>
            </p:cNvPr>
            <p:cNvSpPr/>
            <p:nvPr/>
          </p:nvSpPr>
          <p:spPr>
            <a:xfrm>
              <a:off x="715614" y="3841684"/>
              <a:ext cx="952122" cy="1306034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2475FAB0-AE36-06E7-2992-3D41E9835E62}"/>
                </a:ext>
              </a:extLst>
            </p:cNvPr>
            <p:cNvSpPr/>
            <p:nvPr/>
          </p:nvSpPr>
          <p:spPr>
            <a:xfrm rot="17197830">
              <a:off x="1807045" y="3779360"/>
              <a:ext cx="915673" cy="1358022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54896246-B85B-EE53-46BA-F9A412083F0A}"/>
                </a:ext>
              </a:extLst>
            </p:cNvPr>
            <p:cNvSpPr/>
            <p:nvPr/>
          </p:nvSpPr>
          <p:spPr>
            <a:xfrm rot="20202105">
              <a:off x="1355532" y="3942702"/>
              <a:ext cx="562316" cy="953617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5952E1A-494B-E4F6-C9BA-2946CE7F895E}"/>
                </a:ext>
              </a:extLst>
            </p:cNvPr>
            <p:cNvGrpSpPr/>
            <p:nvPr/>
          </p:nvGrpSpPr>
          <p:grpSpPr>
            <a:xfrm rot="4133893">
              <a:off x="63057" y="1247300"/>
              <a:ext cx="1424722" cy="1358022"/>
              <a:chOff x="4342268" y="2830532"/>
              <a:chExt cx="2537515" cy="2609889"/>
            </a:xfrm>
          </p:grpSpPr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FACF4766-CF4D-ACED-DCB9-159830910633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3E92414F-B864-10AD-8F0A-54767BEFC259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4E91AA5D-F198-F86B-2709-22E944BC92B6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DD6A057E-A2D0-C468-2F32-993A542241D2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16ACB741-E243-0A7E-721D-10A0AC7E5F15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6875D50C-4248-9374-D673-17B5B3C7A9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0A678DC-7947-408B-DB1E-9FC4A66F9729}"/>
                </a:ext>
              </a:extLst>
            </p:cNvPr>
            <p:cNvGrpSpPr/>
            <p:nvPr/>
          </p:nvGrpSpPr>
          <p:grpSpPr>
            <a:xfrm rot="11670143">
              <a:off x="1795272" y="1088687"/>
              <a:ext cx="1481432" cy="1306035"/>
              <a:chOff x="4342268" y="2830532"/>
              <a:chExt cx="2537515" cy="2609889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98C2C7DD-C9E7-CB65-59A4-9248ABA3A942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845AB8CB-AFE9-EC76-0596-5B03D493CD0D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947F5C40-4A1B-6B1B-37F2-50C5553A6397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FE575F08-03A0-6C8F-6C59-07B47AA05B97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6F980C6D-8CDF-FFD5-26F8-022FE7178667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811673EF-DABA-416E-BEAA-F0D7F6BC188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E2007AC0-4115-0CCA-F614-7DE40CDF0BE9}"/>
              </a:ext>
            </a:extLst>
          </p:cNvPr>
          <p:cNvSpPr/>
          <p:nvPr/>
        </p:nvSpPr>
        <p:spPr>
          <a:xfrm>
            <a:off x="2611185" y="2195651"/>
            <a:ext cx="1789626" cy="369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Root model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9349110-2BBD-D811-089C-4C4B7323DEDF}"/>
              </a:ext>
            </a:extLst>
          </p:cNvPr>
          <p:cNvCxnSpPr/>
          <p:nvPr/>
        </p:nvCxnSpPr>
        <p:spPr>
          <a:xfrm>
            <a:off x="4450694" y="1968736"/>
            <a:ext cx="0" cy="9744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C4A4C49-2423-E5D7-2263-F8C5FFDE4C90}"/>
              </a:ext>
            </a:extLst>
          </p:cNvPr>
          <p:cNvCxnSpPr/>
          <p:nvPr/>
        </p:nvCxnSpPr>
        <p:spPr>
          <a:xfrm>
            <a:off x="2566041" y="1975941"/>
            <a:ext cx="0" cy="9744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F35608EB-3376-E020-07CE-7414FA46887F}"/>
              </a:ext>
            </a:extLst>
          </p:cNvPr>
          <p:cNvSpPr txBox="1"/>
          <p:nvPr/>
        </p:nvSpPr>
        <p:spPr>
          <a:xfrm>
            <a:off x="605009" y="1505474"/>
            <a:ext cx="1356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June 2024 </a:t>
            </a:r>
          </a:p>
        </p:txBody>
      </p:sp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46BF701F-2E9E-0095-1E26-7D5924F47EC0}"/>
              </a:ext>
            </a:extLst>
          </p:cNvPr>
          <p:cNvGrpSpPr/>
          <p:nvPr/>
        </p:nvGrpSpPr>
        <p:grpSpPr>
          <a:xfrm>
            <a:off x="3155092" y="1664581"/>
            <a:ext cx="841222" cy="457331"/>
            <a:chOff x="3524189" y="6244527"/>
            <a:chExt cx="545019" cy="297835"/>
          </a:xfrm>
        </p:grpSpPr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DF5CA351-C48E-FB68-3501-D68631059F19}"/>
                </a:ext>
              </a:extLst>
            </p:cNvPr>
            <p:cNvSpPr/>
            <p:nvPr/>
          </p:nvSpPr>
          <p:spPr>
            <a:xfrm>
              <a:off x="3524189" y="6244527"/>
              <a:ext cx="231962" cy="297835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B19F0B2B-F985-C113-5CDD-D673E035FB0E}"/>
                </a:ext>
              </a:extLst>
            </p:cNvPr>
            <p:cNvSpPr/>
            <p:nvPr/>
          </p:nvSpPr>
          <p:spPr>
            <a:xfrm rot="17197830">
              <a:off x="3799375" y="6227447"/>
              <a:ext cx="208815" cy="330850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C9FB41ED-9D3E-1AF3-1E9F-815A8F844D06}"/>
                </a:ext>
              </a:extLst>
            </p:cNvPr>
            <p:cNvSpPr/>
            <p:nvPr/>
          </p:nvSpPr>
          <p:spPr>
            <a:xfrm rot="20202105">
              <a:off x="3695087" y="6281921"/>
              <a:ext cx="136995" cy="217468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033" name="TextBox 1032">
            <a:extLst>
              <a:ext uri="{FF2B5EF4-FFF2-40B4-BE49-F238E27FC236}">
                <a16:creationId xmlns:a16="http://schemas.microsoft.com/office/drawing/2014/main" id="{DDD62313-5BEB-E6F7-8E17-BF93293BFFDF}"/>
              </a:ext>
            </a:extLst>
          </p:cNvPr>
          <p:cNvSpPr txBox="1"/>
          <p:nvPr/>
        </p:nvSpPr>
        <p:spPr>
          <a:xfrm>
            <a:off x="8368287" y="2136591"/>
            <a:ext cx="164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Field trials of root targets</a:t>
            </a:r>
          </a:p>
        </p:txBody>
      </p:sp>
      <p:sp>
        <p:nvSpPr>
          <p:cNvPr id="1035" name="Right Arrow 1034">
            <a:extLst>
              <a:ext uri="{FF2B5EF4-FFF2-40B4-BE49-F238E27FC236}">
                <a16:creationId xmlns:a16="http://schemas.microsoft.com/office/drawing/2014/main" id="{C086A3B8-749E-FC38-171D-1147EED4845B}"/>
              </a:ext>
            </a:extLst>
          </p:cNvPr>
          <p:cNvSpPr/>
          <p:nvPr/>
        </p:nvSpPr>
        <p:spPr>
          <a:xfrm>
            <a:off x="7980898" y="4832404"/>
            <a:ext cx="2787268" cy="7454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Whole plant model </a:t>
            </a:r>
          </a:p>
        </p:txBody>
      </p:sp>
      <p:sp>
        <p:nvSpPr>
          <p:cNvPr id="1036" name="TextBox 1035">
            <a:extLst>
              <a:ext uri="{FF2B5EF4-FFF2-40B4-BE49-F238E27FC236}">
                <a16:creationId xmlns:a16="http://schemas.microsoft.com/office/drawing/2014/main" id="{32B28B16-FCD6-5D86-63D1-DA33D9B6CF30}"/>
              </a:ext>
            </a:extLst>
          </p:cNvPr>
          <p:cNvSpPr txBox="1"/>
          <p:nvPr/>
        </p:nvSpPr>
        <p:spPr>
          <a:xfrm>
            <a:off x="10772178" y="5313196"/>
            <a:ext cx="15068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M4: Root predictions from field data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C8B00D52-D213-EB4E-2B10-B7FE4E21C1EC}"/>
              </a:ext>
            </a:extLst>
          </p:cNvPr>
          <p:cNvSpPr/>
          <p:nvPr/>
        </p:nvSpPr>
        <p:spPr>
          <a:xfrm>
            <a:off x="6437937" y="4433446"/>
            <a:ext cx="140715" cy="475997"/>
          </a:xfrm>
          <a:prstGeom prst="rect">
            <a:avLst/>
          </a:prstGeom>
          <a:solidFill>
            <a:srgbClr val="D8B49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730DA4C6-E8B8-5A56-0A22-78155DC48CD8}"/>
              </a:ext>
            </a:extLst>
          </p:cNvPr>
          <p:cNvSpPr/>
          <p:nvPr/>
        </p:nvSpPr>
        <p:spPr>
          <a:xfrm>
            <a:off x="5515753" y="5017469"/>
            <a:ext cx="2358127" cy="369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Stem transport model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F4459E94-6A4B-7A85-2CDD-6EA40426AFAA}"/>
              </a:ext>
            </a:extLst>
          </p:cNvPr>
          <p:cNvSpPr/>
          <p:nvPr/>
        </p:nvSpPr>
        <p:spPr>
          <a:xfrm>
            <a:off x="3701675" y="5017469"/>
            <a:ext cx="1728417" cy="369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Leaf Model</a:t>
            </a:r>
          </a:p>
        </p:txBody>
      </p:sp>
      <p:sp>
        <p:nvSpPr>
          <p:cNvPr id="1058" name="TextBox 1057">
            <a:extLst>
              <a:ext uri="{FF2B5EF4-FFF2-40B4-BE49-F238E27FC236}">
                <a16:creationId xmlns:a16="http://schemas.microsoft.com/office/drawing/2014/main" id="{2A7C6CD2-E0A7-08F7-17BD-9AC1F2691CC7}"/>
              </a:ext>
            </a:extLst>
          </p:cNvPr>
          <p:cNvSpPr txBox="1"/>
          <p:nvPr/>
        </p:nvSpPr>
        <p:spPr>
          <a:xfrm>
            <a:off x="7380977" y="4526317"/>
            <a:ext cx="1132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Dec 2026</a:t>
            </a:r>
          </a:p>
        </p:txBody>
      </p:sp>
      <p:sp>
        <p:nvSpPr>
          <p:cNvPr id="1059" name="TextBox 1058">
            <a:extLst>
              <a:ext uri="{FF2B5EF4-FFF2-40B4-BE49-F238E27FC236}">
                <a16:creationId xmlns:a16="http://schemas.microsoft.com/office/drawing/2014/main" id="{D07DE508-606C-0D41-2C60-EF268711B586}"/>
              </a:ext>
            </a:extLst>
          </p:cNvPr>
          <p:cNvSpPr txBox="1"/>
          <p:nvPr/>
        </p:nvSpPr>
        <p:spPr>
          <a:xfrm>
            <a:off x="4948500" y="5798471"/>
            <a:ext cx="17284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M2: Phloem loading leaf targets </a:t>
            </a:r>
          </a:p>
        </p:txBody>
      </p:sp>
      <p:sp>
        <p:nvSpPr>
          <p:cNvPr id="1060" name="TextBox 1059">
            <a:extLst>
              <a:ext uri="{FF2B5EF4-FFF2-40B4-BE49-F238E27FC236}">
                <a16:creationId xmlns:a16="http://schemas.microsoft.com/office/drawing/2014/main" id="{0A03D70C-F2BE-7FF2-4FC9-A247DE9600EA}"/>
              </a:ext>
            </a:extLst>
          </p:cNvPr>
          <p:cNvSpPr txBox="1"/>
          <p:nvPr/>
        </p:nvSpPr>
        <p:spPr>
          <a:xfrm>
            <a:off x="4972213" y="4527089"/>
            <a:ext cx="1123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Dec 2025</a:t>
            </a:r>
          </a:p>
        </p:txBody>
      </p:sp>
      <p:sp>
        <p:nvSpPr>
          <p:cNvPr id="1061" name="TextBox 1060">
            <a:extLst>
              <a:ext uri="{FF2B5EF4-FFF2-40B4-BE49-F238E27FC236}">
                <a16:creationId xmlns:a16="http://schemas.microsoft.com/office/drawing/2014/main" id="{7663D678-3315-D1F4-B739-90E880FAD70D}"/>
              </a:ext>
            </a:extLst>
          </p:cNvPr>
          <p:cNvSpPr txBox="1"/>
          <p:nvPr/>
        </p:nvSpPr>
        <p:spPr>
          <a:xfrm>
            <a:off x="7361822" y="5791547"/>
            <a:ext cx="2038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M3: stem transport model targets</a:t>
            </a:r>
          </a:p>
        </p:txBody>
      </p:sp>
      <p:sp>
        <p:nvSpPr>
          <p:cNvPr id="1062" name="TextBox 1061">
            <a:extLst>
              <a:ext uri="{FF2B5EF4-FFF2-40B4-BE49-F238E27FC236}">
                <a16:creationId xmlns:a16="http://schemas.microsoft.com/office/drawing/2014/main" id="{AB4F8125-27BE-CFAD-49C9-1EFFC397DE73}"/>
              </a:ext>
            </a:extLst>
          </p:cNvPr>
          <p:cNvSpPr txBox="1"/>
          <p:nvPr/>
        </p:nvSpPr>
        <p:spPr>
          <a:xfrm>
            <a:off x="10723485" y="4433446"/>
            <a:ext cx="1506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M4: Whole plant targets</a:t>
            </a:r>
          </a:p>
        </p:txBody>
      </p:sp>
      <p:sp>
        <p:nvSpPr>
          <p:cNvPr id="1063" name="TextBox 1062">
            <a:extLst>
              <a:ext uri="{FF2B5EF4-FFF2-40B4-BE49-F238E27FC236}">
                <a16:creationId xmlns:a16="http://schemas.microsoft.com/office/drawing/2014/main" id="{1F3E729C-BBA9-A870-2F3C-F900306D908E}"/>
              </a:ext>
            </a:extLst>
          </p:cNvPr>
          <p:cNvSpPr txBox="1"/>
          <p:nvPr/>
        </p:nvSpPr>
        <p:spPr>
          <a:xfrm>
            <a:off x="0" y="2282374"/>
            <a:ext cx="107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EM 3.4</a:t>
            </a:r>
          </a:p>
        </p:txBody>
      </p:sp>
      <p:sp>
        <p:nvSpPr>
          <p:cNvPr id="1064" name="TextBox 1063">
            <a:extLst>
              <a:ext uri="{FF2B5EF4-FFF2-40B4-BE49-F238E27FC236}">
                <a16:creationId xmlns:a16="http://schemas.microsoft.com/office/drawing/2014/main" id="{9066D888-399F-EBEB-397D-3AC7860A3FA6}"/>
              </a:ext>
            </a:extLst>
          </p:cNvPr>
          <p:cNvSpPr txBox="1"/>
          <p:nvPr/>
        </p:nvSpPr>
        <p:spPr>
          <a:xfrm>
            <a:off x="-39508" y="5048357"/>
            <a:ext cx="107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EM 1.3</a:t>
            </a:r>
          </a:p>
        </p:txBody>
      </p:sp>
      <p:sp>
        <p:nvSpPr>
          <p:cNvPr id="1065" name="TextBox 1064">
            <a:extLst>
              <a:ext uri="{FF2B5EF4-FFF2-40B4-BE49-F238E27FC236}">
                <a16:creationId xmlns:a16="http://schemas.microsoft.com/office/drawing/2014/main" id="{3E136D58-B39F-3036-361B-F83C37C205B1}"/>
              </a:ext>
            </a:extLst>
          </p:cNvPr>
          <p:cNvSpPr txBox="1"/>
          <p:nvPr/>
        </p:nvSpPr>
        <p:spPr>
          <a:xfrm>
            <a:off x="2777086" y="5798471"/>
            <a:ext cx="2038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M1: experimental data for model collected </a:t>
            </a:r>
          </a:p>
        </p:txBody>
      </p:sp>
      <p:grpSp>
        <p:nvGrpSpPr>
          <p:cNvPr id="1072" name="Group 1071">
            <a:extLst>
              <a:ext uri="{FF2B5EF4-FFF2-40B4-BE49-F238E27FC236}">
                <a16:creationId xmlns:a16="http://schemas.microsoft.com/office/drawing/2014/main" id="{FF4E5050-B728-A1B0-6A86-550AACD30731}"/>
              </a:ext>
            </a:extLst>
          </p:cNvPr>
          <p:cNvGrpSpPr/>
          <p:nvPr/>
        </p:nvGrpSpPr>
        <p:grpSpPr>
          <a:xfrm rot="11670143">
            <a:off x="4181039" y="4281064"/>
            <a:ext cx="640589" cy="594167"/>
            <a:chOff x="4342268" y="2830532"/>
            <a:chExt cx="2537515" cy="2609889"/>
          </a:xfrm>
        </p:grpSpPr>
        <p:sp>
          <p:nvSpPr>
            <p:cNvPr id="1073" name="Freeform 1072">
              <a:extLst>
                <a:ext uri="{FF2B5EF4-FFF2-40B4-BE49-F238E27FC236}">
                  <a16:creationId xmlns:a16="http://schemas.microsoft.com/office/drawing/2014/main" id="{A9D208F4-E310-204F-1049-6A35C5D1C012}"/>
                </a:ext>
              </a:extLst>
            </p:cNvPr>
            <p:cNvSpPr/>
            <p:nvPr/>
          </p:nvSpPr>
          <p:spPr>
            <a:xfrm>
              <a:off x="5066583" y="3278242"/>
              <a:ext cx="1216227" cy="2162179"/>
            </a:xfrm>
            <a:custGeom>
              <a:avLst/>
              <a:gdLst>
                <a:gd name="connsiteX0" fmla="*/ 1033670 w 1033670"/>
                <a:gd name="connsiteY0" fmla="*/ 0 h 2107096"/>
                <a:gd name="connsiteX1" fmla="*/ 278296 w 1033670"/>
                <a:gd name="connsiteY1" fmla="*/ 795131 h 2107096"/>
                <a:gd name="connsiteX2" fmla="*/ 0 w 1033670"/>
                <a:gd name="connsiteY2" fmla="*/ 1272209 h 2107096"/>
                <a:gd name="connsiteX3" fmla="*/ 66261 w 1033670"/>
                <a:gd name="connsiteY3" fmla="*/ 2107096 h 2107096"/>
                <a:gd name="connsiteX4" fmla="*/ 689113 w 1033670"/>
                <a:gd name="connsiteY4" fmla="*/ 1577009 h 2107096"/>
                <a:gd name="connsiteX5" fmla="*/ 1033670 w 1033670"/>
                <a:gd name="connsiteY5" fmla="*/ 0 h 2107096"/>
                <a:gd name="connsiteX0" fmla="*/ 1033670 w 1033670"/>
                <a:gd name="connsiteY0" fmla="*/ 15780 h 2122876"/>
                <a:gd name="connsiteX1" fmla="*/ 278296 w 1033670"/>
                <a:gd name="connsiteY1" fmla="*/ 810911 h 2122876"/>
                <a:gd name="connsiteX2" fmla="*/ 0 w 1033670"/>
                <a:gd name="connsiteY2" fmla="*/ 1287989 h 2122876"/>
                <a:gd name="connsiteX3" fmla="*/ 66261 w 1033670"/>
                <a:gd name="connsiteY3" fmla="*/ 2122876 h 2122876"/>
                <a:gd name="connsiteX4" fmla="*/ 689113 w 1033670"/>
                <a:gd name="connsiteY4" fmla="*/ 1592789 h 2122876"/>
                <a:gd name="connsiteX5" fmla="*/ 1033670 w 1033670"/>
                <a:gd name="connsiteY5" fmla="*/ 15780 h 2122876"/>
                <a:gd name="connsiteX0" fmla="*/ 1036149 w 1036149"/>
                <a:gd name="connsiteY0" fmla="*/ 15780 h 2122876"/>
                <a:gd name="connsiteX1" fmla="*/ 280775 w 1036149"/>
                <a:gd name="connsiteY1" fmla="*/ 810911 h 2122876"/>
                <a:gd name="connsiteX2" fmla="*/ 2479 w 1036149"/>
                <a:gd name="connsiteY2" fmla="*/ 1287989 h 2122876"/>
                <a:gd name="connsiteX3" fmla="*/ 68740 w 1036149"/>
                <a:gd name="connsiteY3" fmla="*/ 2122876 h 2122876"/>
                <a:gd name="connsiteX4" fmla="*/ 691592 w 1036149"/>
                <a:gd name="connsiteY4" fmla="*/ 1592789 h 2122876"/>
                <a:gd name="connsiteX5" fmla="*/ 1036149 w 1036149"/>
                <a:gd name="connsiteY5" fmla="*/ 15780 h 2122876"/>
                <a:gd name="connsiteX0" fmla="*/ 1036149 w 1036149"/>
                <a:gd name="connsiteY0" fmla="*/ 15780 h 2208746"/>
                <a:gd name="connsiteX1" fmla="*/ 280775 w 1036149"/>
                <a:gd name="connsiteY1" fmla="*/ 810911 h 2208746"/>
                <a:gd name="connsiteX2" fmla="*/ 2479 w 1036149"/>
                <a:gd name="connsiteY2" fmla="*/ 1287989 h 2208746"/>
                <a:gd name="connsiteX3" fmla="*/ 68740 w 1036149"/>
                <a:gd name="connsiteY3" fmla="*/ 2122876 h 2208746"/>
                <a:gd name="connsiteX4" fmla="*/ 691592 w 1036149"/>
                <a:gd name="connsiteY4" fmla="*/ 1592789 h 2208746"/>
                <a:gd name="connsiteX5" fmla="*/ 1036149 w 1036149"/>
                <a:gd name="connsiteY5" fmla="*/ 15780 h 2208746"/>
                <a:gd name="connsiteX0" fmla="*/ 1036149 w 1036149"/>
                <a:gd name="connsiteY0" fmla="*/ 15780 h 2137880"/>
                <a:gd name="connsiteX1" fmla="*/ 280775 w 1036149"/>
                <a:gd name="connsiteY1" fmla="*/ 810911 h 2137880"/>
                <a:gd name="connsiteX2" fmla="*/ 2479 w 1036149"/>
                <a:gd name="connsiteY2" fmla="*/ 1287989 h 2137880"/>
                <a:gd name="connsiteX3" fmla="*/ 68740 w 1036149"/>
                <a:gd name="connsiteY3" fmla="*/ 2122876 h 2137880"/>
                <a:gd name="connsiteX4" fmla="*/ 691592 w 1036149"/>
                <a:gd name="connsiteY4" fmla="*/ 1592789 h 2137880"/>
                <a:gd name="connsiteX5" fmla="*/ 1036149 w 1036149"/>
                <a:gd name="connsiteY5" fmla="*/ 15780 h 2137880"/>
                <a:gd name="connsiteX0" fmla="*/ 1179444 w 1179444"/>
                <a:gd name="connsiteY0" fmla="*/ 15780 h 2168924"/>
                <a:gd name="connsiteX1" fmla="*/ 424070 w 1179444"/>
                <a:gd name="connsiteY1" fmla="*/ 810911 h 2168924"/>
                <a:gd name="connsiteX2" fmla="*/ 145774 w 1179444"/>
                <a:gd name="connsiteY2" fmla="*/ 1287989 h 2168924"/>
                <a:gd name="connsiteX3" fmla="*/ 0 w 1179444"/>
                <a:gd name="connsiteY3" fmla="*/ 2162632 h 2168924"/>
                <a:gd name="connsiteX4" fmla="*/ 834887 w 1179444"/>
                <a:gd name="connsiteY4" fmla="*/ 1592789 h 2168924"/>
                <a:gd name="connsiteX5" fmla="*/ 1179444 w 1179444"/>
                <a:gd name="connsiteY5" fmla="*/ 15780 h 2168924"/>
                <a:gd name="connsiteX0" fmla="*/ 1203297 w 1203297"/>
                <a:gd name="connsiteY0" fmla="*/ 15780 h 2234409"/>
                <a:gd name="connsiteX1" fmla="*/ 447923 w 1203297"/>
                <a:gd name="connsiteY1" fmla="*/ 810911 h 2234409"/>
                <a:gd name="connsiteX2" fmla="*/ 169627 w 1203297"/>
                <a:gd name="connsiteY2" fmla="*/ 1287989 h 2234409"/>
                <a:gd name="connsiteX3" fmla="*/ 23853 w 1203297"/>
                <a:gd name="connsiteY3" fmla="*/ 2162632 h 2234409"/>
                <a:gd name="connsiteX4" fmla="*/ 858740 w 1203297"/>
                <a:gd name="connsiteY4" fmla="*/ 1592789 h 2234409"/>
                <a:gd name="connsiteX5" fmla="*/ 1203297 w 1203297"/>
                <a:gd name="connsiteY5" fmla="*/ 15780 h 2234409"/>
                <a:gd name="connsiteX0" fmla="*/ 1224532 w 1224532"/>
                <a:gd name="connsiteY0" fmla="*/ 15780 h 2265589"/>
                <a:gd name="connsiteX1" fmla="*/ 469158 w 1224532"/>
                <a:gd name="connsiteY1" fmla="*/ 810911 h 2265589"/>
                <a:gd name="connsiteX2" fmla="*/ 190862 w 1224532"/>
                <a:gd name="connsiteY2" fmla="*/ 1287989 h 2265589"/>
                <a:gd name="connsiteX3" fmla="*/ 45088 w 1224532"/>
                <a:gd name="connsiteY3" fmla="*/ 2162632 h 2265589"/>
                <a:gd name="connsiteX4" fmla="*/ 879975 w 1224532"/>
                <a:gd name="connsiteY4" fmla="*/ 1592789 h 2265589"/>
                <a:gd name="connsiteX5" fmla="*/ 1224532 w 1224532"/>
                <a:gd name="connsiteY5" fmla="*/ 15780 h 2265589"/>
                <a:gd name="connsiteX0" fmla="*/ 1211962 w 1211962"/>
                <a:gd name="connsiteY0" fmla="*/ 15780 h 2163160"/>
                <a:gd name="connsiteX1" fmla="*/ 456588 w 1211962"/>
                <a:gd name="connsiteY1" fmla="*/ 810911 h 2163160"/>
                <a:gd name="connsiteX2" fmla="*/ 178292 w 1211962"/>
                <a:gd name="connsiteY2" fmla="*/ 1287989 h 2163160"/>
                <a:gd name="connsiteX3" fmla="*/ 32518 w 1211962"/>
                <a:gd name="connsiteY3" fmla="*/ 2162632 h 2163160"/>
                <a:gd name="connsiteX4" fmla="*/ 814396 w 1211962"/>
                <a:gd name="connsiteY4" fmla="*/ 1394007 h 2163160"/>
                <a:gd name="connsiteX5" fmla="*/ 1211962 w 1211962"/>
                <a:gd name="connsiteY5" fmla="*/ 15780 h 2163160"/>
                <a:gd name="connsiteX0" fmla="*/ 1227268 w 1227268"/>
                <a:gd name="connsiteY0" fmla="*/ 16888 h 2166489"/>
                <a:gd name="connsiteX1" fmla="*/ 471894 w 1227268"/>
                <a:gd name="connsiteY1" fmla="*/ 812019 h 2166489"/>
                <a:gd name="connsiteX2" fmla="*/ 127337 w 1227268"/>
                <a:gd name="connsiteY2" fmla="*/ 1620402 h 2166489"/>
                <a:gd name="connsiteX3" fmla="*/ 47824 w 1227268"/>
                <a:gd name="connsiteY3" fmla="*/ 2163740 h 2166489"/>
                <a:gd name="connsiteX4" fmla="*/ 829702 w 1227268"/>
                <a:gd name="connsiteY4" fmla="*/ 1395115 h 2166489"/>
                <a:gd name="connsiteX5" fmla="*/ 1227268 w 1227268"/>
                <a:gd name="connsiteY5" fmla="*/ 16888 h 2166489"/>
                <a:gd name="connsiteX0" fmla="*/ 1205073 w 1205073"/>
                <a:gd name="connsiteY0" fmla="*/ 16888 h 2180203"/>
                <a:gd name="connsiteX1" fmla="*/ 449699 w 1205073"/>
                <a:gd name="connsiteY1" fmla="*/ 812019 h 2180203"/>
                <a:gd name="connsiteX2" fmla="*/ 105142 w 1205073"/>
                <a:gd name="connsiteY2" fmla="*/ 1620402 h 2180203"/>
                <a:gd name="connsiteX3" fmla="*/ 25629 w 1205073"/>
                <a:gd name="connsiteY3" fmla="*/ 2163740 h 2180203"/>
                <a:gd name="connsiteX4" fmla="*/ 502707 w 1205073"/>
                <a:gd name="connsiteY4" fmla="*/ 1845689 h 2180203"/>
                <a:gd name="connsiteX5" fmla="*/ 1205073 w 1205073"/>
                <a:gd name="connsiteY5" fmla="*/ 16888 h 2180203"/>
                <a:gd name="connsiteX0" fmla="*/ 1200997 w 1200997"/>
                <a:gd name="connsiteY0" fmla="*/ 15540 h 2178855"/>
                <a:gd name="connsiteX1" fmla="*/ 273344 w 1200997"/>
                <a:gd name="connsiteY1" fmla="*/ 876932 h 2178855"/>
                <a:gd name="connsiteX2" fmla="*/ 101066 w 1200997"/>
                <a:gd name="connsiteY2" fmla="*/ 1619054 h 2178855"/>
                <a:gd name="connsiteX3" fmla="*/ 21553 w 1200997"/>
                <a:gd name="connsiteY3" fmla="*/ 2162392 h 2178855"/>
                <a:gd name="connsiteX4" fmla="*/ 498631 w 1200997"/>
                <a:gd name="connsiteY4" fmla="*/ 1844341 h 2178855"/>
                <a:gd name="connsiteX5" fmla="*/ 1200997 w 1200997"/>
                <a:gd name="connsiteY5" fmla="*/ 15540 h 2178855"/>
                <a:gd name="connsiteX0" fmla="*/ 1204717 w 1204717"/>
                <a:gd name="connsiteY0" fmla="*/ 14178 h 2177493"/>
                <a:gd name="connsiteX1" fmla="*/ 436090 w 1204717"/>
                <a:gd name="connsiteY1" fmla="*/ 955083 h 2177493"/>
                <a:gd name="connsiteX2" fmla="*/ 104786 w 1204717"/>
                <a:gd name="connsiteY2" fmla="*/ 1617692 h 2177493"/>
                <a:gd name="connsiteX3" fmla="*/ 25273 w 1204717"/>
                <a:gd name="connsiteY3" fmla="*/ 2161030 h 2177493"/>
                <a:gd name="connsiteX4" fmla="*/ 502351 w 1204717"/>
                <a:gd name="connsiteY4" fmla="*/ 1842979 h 2177493"/>
                <a:gd name="connsiteX5" fmla="*/ 1204717 w 1204717"/>
                <a:gd name="connsiteY5" fmla="*/ 14178 h 2177493"/>
                <a:gd name="connsiteX0" fmla="*/ 1216227 w 1216227"/>
                <a:gd name="connsiteY0" fmla="*/ 14178 h 2162179"/>
                <a:gd name="connsiteX1" fmla="*/ 447600 w 1216227"/>
                <a:gd name="connsiteY1" fmla="*/ 955083 h 2162179"/>
                <a:gd name="connsiteX2" fmla="*/ 116296 w 1216227"/>
                <a:gd name="connsiteY2" fmla="*/ 1617692 h 2162179"/>
                <a:gd name="connsiteX3" fmla="*/ 36783 w 1216227"/>
                <a:gd name="connsiteY3" fmla="*/ 2161030 h 2162179"/>
                <a:gd name="connsiteX4" fmla="*/ 672887 w 1216227"/>
                <a:gd name="connsiteY4" fmla="*/ 1471918 h 2162179"/>
                <a:gd name="connsiteX5" fmla="*/ 1216227 w 1216227"/>
                <a:gd name="connsiteY5" fmla="*/ 14178 h 2162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6227" h="2162179">
                  <a:moveTo>
                    <a:pt x="1216227" y="14178"/>
                  </a:moveTo>
                  <a:cubicBezTo>
                    <a:pt x="1147757" y="-116135"/>
                    <a:pt x="630922" y="687831"/>
                    <a:pt x="447600" y="955083"/>
                  </a:cubicBezTo>
                  <a:cubicBezTo>
                    <a:pt x="264278" y="1222335"/>
                    <a:pt x="184766" y="1416701"/>
                    <a:pt x="116296" y="1617692"/>
                  </a:cubicBezTo>
                  <a:cubicBezTo>
                    <a:pt x="47827" y="1818683"/>
                    <a:pt x="-55982" y="2185326"/>
                    <a:pt x="36783" y="2161030"/>
                  </a:cubicBezTo>
                  <a:cubicBezTo>
                    <a:pt x="129548" y="2136734"/>
                    <a:pt x="476313" y="1829727"/>
                    <a:pt x="672887" y="1471918"/>
                  </a:cubicBezTo>
                  <a:cubicBezTo>
                    <a:pt x="869461" y="1114109"/>
                    <a:pt x="1101375" y="539848"/>
                    <a:pt x="1216227" y="14178"/>
                  </a:cubicBezTo>
                  <a:close/>
                </a:path>
              </a:pathLst>
            </a:custGeom>
            <a:solidFill>
              <a:srgbClr val="538D3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4" name="Freeform 1073">
              <a:extLst>
                <a:ext uri="{FF2B5EF4-FFF2-40B4-BE49-F238E27FC236}">
                  <a16:creationId xmlns:a16="http://schemas.microsoft.com/office/drawing/2014/main" id="{CB3E2FD2-BF54-297D-3DC7-A4422C58CC00}"/>
                </a:ext>
              </a:extLst>
            </p:cNvPr>
            <p:cNvSpPr/>
            <p:nvPr/>
          </p:nvSpPr>
          <p:spPr>
            <a:xfrm rot="20269189">
              <a:off x="5723810" y="3424725"/>
              <a:ext cx="904466" cy="1869213"/>
            </a:xfrm>
            <a:custGeom>
              <a:avLst/>
              <a:gdLst>
                <a:gd name="connsiteX0" fmla="*/ 1033670 w 1033670"/>
                <a:gd name="connsiteY0" fmla="*/ 0 h 2107096"/>
                <a:gd name="connsiteX1" fmla="*/ 278296 w 1033670"/>
                <a:gd name="connsiteY1" fmla="*/ 795131 h 2107096"/>
                <a:gd name="connsiteX2" fmla="*/ 0 w 1033670"/>
                <a:gd name="connsiteY2" fmla="*/ 1272209 h 2107096"/>
                <a:gd name="connsiteX3" fmla="*/ 66261 w 1033670"/>
                <a:gd name="connsiteY3" fmla="*/ 2107096 h 2107096"/>
                <a:gd name="connsiteX4" fmla="*/ 689113 w 1033670"/>
                <a:gd name="connsiteY4" fmla="*/ 1577009 h 2107096"/>
                <a:gd name="connsiteX5" fmla="*/ 1033670 w 1033670"/>
                <a:gd name="connsiteY5" fmla="*/ 0 h 2107096"/>
                <a:gd name="connsiteX0" fmla="*/ 1033670 w 1033670"/>
                <a:gd name="connsiteY0" fmla="*/ 15780 h 2122876"/>
                <a:gd name="connsiteX1" fmla="*/ 278296 w 1033670"/>
                <a:gd name="connsiteY1" fmla="*/ 810911 h 2122876"/>
                <a:gd name="connsiteX2" fmla="*/ 0 w 1033670"/>
                <a:gd name="connsiteY2" fmla="*/ 1287989 h 2122876"/>
                <a:gd name="connsiteX3" fmla="*/ 66261 w 1033670"/>
                <a:gd name="connsiteY3" fmla="*/ 2122876 h 2122876"/>
                <a:gd name="connsiteX4" fmla="*/ 689113 w 1033670"/>
                <a:gd name="connsiteY4" fmla="*/ 1592789 h 2122876"/>
                <a:gd name="connsiteX5" fmla="*/ 1033670 w 1033670"/>
                <a:gd name="connsiteY5" fmla="*/ 15780 h 2122876"/>
                <a:gd name="connsiteX0" fmla="*/ 1036149 w 1036149"/>
                <a:gd name="connsiteY0" fmla="*/ 15780 h 2122876"/>
                <a:gd name="connsiteX1" fmla="*/ 280775 w 1036149"/>
                <a:gd name="connsiteY1" fmla="*/ 810911 h 2122876"/>
                <a:gd name="connsiteX2" fmla="*/ 2479 w 1036149"/>
                <a:gd name="connsiteY2" fmla="*/ 1287989 h 2122876"/>
                <a:gd name="connsiteX3" fmla="*/ 68740 w 1036149"/>
                <a:gd name="connsiteY3" fmla="*/ 2122876 h 2122876"/>
                <a:gd name="connsiteX4" fmla="*/ 691592 w 1036149"/>
                <a:gd name="connsiteY4" fmla="*/ 1592789 h 2122876"/>
                <a:gd name="connsiteX5" fmla="*/ 1036149 w 1036149"/>
                <a:gd name="connsiteY5" fmla="*/ 15780 h 2122876"/>
                <a:gd name="connsiteX0" fmla="*/ 1036149 w 1036149"/>
                <a:gd name="connsiteY0" fmla="*/ 15780 h 2208746"/>
                <a:gd name="connsiteX1" fmla="*/ 280775 w 1036149"/>
                <a:gd name="connsiteY1" fmla="*/ 810911 h 2208746"/>
                <a:gd name="connsiteX2" fmla="*/ 2479 w 1036149"/>
                <a:gd name="connsiteY2" fmla="*/ 1287989 h 2208746"/>
                <a:gd name="connsiteX3" fmla="*/ 68740 w 1036149"/>
                <a:gd name="connsiteY3" fmla="*/ 2122876 h 2208746"/>
                <a:gd name="connsiteX4" fmla="*/ 691592 w 1036149"/>
                <a:gd name="connsiteY4" fmla="*/ 1592789 h 2208746"/>
                <a:gd name="connsiteX5" fmla="*/ 1036149 w 1036149"/>
                <a:gd name="connsiteY5" fmla="*/ 15780 h 2208746"/>
                <a:gd name="connsiteX0" fmla="*/ 1036149 w 1036149"/>
                <a:gd name="connsiteY0" fmla="*/ 15780 h 2137880"/>
                <a:gd name="connsiteX1" fmla="*/ 280775 w 1036149"/>
                <a:gd name="connsiteY1" fmla="*/ 810911 h 2137880"/>
                <a:gd name="connsiteX2" fmla="*/ 2479 w 1036149"/>
                <a:gd name="connsiteY2" fmla="*/ 1287989 h 2137880"/>
                <a:gd name="connsiteX3" fmla="*/ 68740 w 1036149"/>
                <a:gd name="connsiteY3" fmla="*/ 2122876 h 2137880"/>
                <a:gd name="connsiteX4" fmla="*/ 691592 w 1036149"/>
                <a:gd name="connsiteY4" fmla="*/ 1592789 h 2137880"/>
                <a:gd name="connsiteX5" fmla="*/ 1036149 w 1036149"/>
                <a:gd name="connsiteY5" fmla="*/ 15780 h 2137880"/>
                <a:gd name="connsiteX0" fmla="*/ 1179444 w 1179444"/>
                <a:gd name="connsiteY0" fmla="*/ 15780 h 2168924"/>
                <a:gd name="connsiteX1" fmla="*/ 424070 w 1179444"/>
                <a:gd name="connsiteY1" fmla="*/ 810911 h 2168924"/>
                <a:gd name="connsiteX2" fmla="*/ 145774 w 1179444"/>
                <a:gd name="connsiteY2" fmla="*/ 1287989 h 2168924"/>
                <a:gd name="connsiteX3" fmla="*/ 0 w 1179444"/>
                <a:gd name="connsiteY3" fmla="*/ 2162632 h 2168924"/>
                <a:gd name="connsiteX4" fmla="*/ 834887 w 1179444"/>
                <a:gd name="connsiteY4" fmla="*/ 1592789 h 2168924"/>
                <a:gd name="connsiteX5" fmla="*/ 1179444 w 1179444"/>
                <a:gd name="connsiteY5" fmla="*/ 15780 h 2168924"/>
                <a:gd name="connsiteX0" fmla="*/ 1203297 w 1203297"/>
                <a:gd name="connsiteY0" fmla="*/ 15780 h 2234409"/>
                <a:gd name="connsiteX1" fmla="*/ 447923 w 1203297"/>
                <a:gd name="connsiteY1" fmla="*/ 810911 h 2234409"/>
                <a:gd name="connsiteX2" fmla="*/ 169627 w 1203297"/>
                <a:gd name="connsiteY2" fmla="*/ 1287989 h 2234409"/>
                <a:gd name="connsiteX3" fmla="*/ 23853 w 1203297"/>
                <a:gd name="connsiteY3" fmla="*/ 2162632 h 2234409"/>
                <a:gd name="connsiteX4" fmla="*/ 858740 w 1203297"/>
                <a:gd name="connsiteY4" fmla="*/ 1592789 h 2234409"/>
                <a:gd name="connsiteX5" fmla="*/ 1203297 w 1203297"/>
                <a:gd name="connsiteY5" fmla="*/ 15780 h 2234409"/>
                <a:gd name="connsiteX0" fmla="*/ 1224532 w 1224532"/>
                <a:gd name="connsiteY0" fmla="*/ 15780 h 2265589"/>
                <a:gd name="connsiteX1" fmla="*/ 469158 w 1224532"/>
                <a:gd name="connsiteY1" fmla="*/ 810911 h 2265589"/>
                <a:gd name="connsiteX2" fmla="*/ 190862 w 1224532"/>
                <a:gd name="connsiteY2" fmla="*/ 1287989 h 2265589"/>
                <a:gd name="connsiteX3" fmla="*/ 45088 w 1224532"/>
                <a:gd name="connsiteY3" fmla="*/ 2162632 h 2265589"/>
                <a:gd name="connsiteX4" fmla="*/ 879975 w 1224532"/>
                <a:gd name="connsiteY4" fmla="*/ 1592789 h 2265589"/>
                <a:gd name="connsiteX5" fmla="*/ 1224532 w 1224532"/>
                <a:gd name="connsiteY5" fmla="*/ 15780 h 2265589"/>
                <a:gd name="connsiteX0" fmla="*/ 1211962 w 1211962"/>
                <a:gd name="connsiteY0" fmla="*/ 15780 h 2163160"/>
                <a:gd name="connsiteX1" fmla="*/ 456588 w 1211962"/>
                <a:gd name="connsiteY1" fmla="*/ 810911 h 2163160"/>
                <a:gd name="connsiteX2" fmla="*/ 178292 w 1211962"/>
                <a:gd name="connsiteY2" fmla="*/ 1287989 h 2163160"/>
                <a:gd name="connsiteX3" fmla="*/ 32518 w 1211962"/>
                <a:gd name="connsiteY3" fmla="*/ 2162632 h 2163160"/>
                <a:gd name="connsiteX4" fmla="*/ 814396 w 1211962"/>
                <a:gd name="connsiteY4" fmla="*/ 1394007 h 2163160"/>
                <a:gd name="connsiteX5" fmla="*/ 1211962 w 1211962"/>
                <a:gd name="connsiteY5" fmla="*/ 15780 h 2163160"/>
                <a:gd name="connsiteX0" fmla="*/ 1227268 w 1227268"/>
                <a:gd name="connsiteY0" fmla="*/ 16888 h 2166489"/>
                <a:gd name="connsiteX1" fmla="*/ 471894 w 1227268"/>
                <a:gd name="connsiteY1" fmla="*/ 812019 h 2166489"/>
                <a:gd name="connsiteX2" fmla="*/ 127337 w 1227268"/>
                <a:gd name="connsiteY2" fmla="*/ 1620402 h 2166489"/>
                <a:gd name="connsiteX3" fmla="*/ 47824 w 1227268"/>
                <a:gd name="connsiteY3" fmla="*/ 2163740 h 2166489"/>
                <a:gd name="connsiteX4" fmla="*/ 829702 w 1227268"/>
                <a:gd name="connsiteY4" fmla="*/ 1395115 h 2166489"/>
                <a:gd name="connsiteX5" fmla="*/ 1227268 w 1227268"/>
                <a:gd name="connsiteY5" fmla="*/ 16888 h 2166489"/>
                <a:gd name="connsiteX0" fmla="*/ 1205073 w 1205073"/>
                <a:gd name="connsiteY0" fmla="*/ 16888 h 2180203"/>
                <a:gd name="connsiteX1" fmla="*/ 449699 w 1205073"/>
                <a:gd name="connsiteY1" fmla="*/ 812019 h 2180203"/>
                <a:gd name="connsiteX2" fmla="*/ 105142 w 1205073"/>
                <a:gd name="connsiteY2" fmla="*/ 1620402 h 2180203"/>
                <a:gd name="connsiteX3" fmla="*/ 25629 w 1205073"/>
                <a:gd name="connsiteY3" fmla="*/ 2163740 h 2180203"/>
                <a:gd name="connsiteX4" fmla="*/ 502707 w 1205073"/>
                <a:gd name="connsiteY4" fmla="*/ 1845689 h 2180203"/>
                <a:gd name="connsiteX5" fmla="*/ 1205073 w 1205073"/>
                <a:gd name="connsiteY5" fmla="*/ 16888 h 2180203"/>
                <a:gd name="connsiteX0" fmla="*/ 1200997 w 1200997"/>
                <a:gd name="connsiteY0" fmla="*/ 15540 h 2178855"/>
                <a:gd name="connsiteX1" fmla="*/ 273344 w 1200997"/>
                <a:gd name="connsiteY1" fmla="*/ 876932 h 2178855"/>
                <a:gd name="connsiteX2" fmla="*/ 101066 w 1200997"/>
                <a:gd name="connsiteY2" fmla="*/ 1619054 h 2178855"/>
                <a:gd name="connsiteX3" fmla="*/ 21553 w 1200997"/>
                <a:gd name="connsiteY3" fmla="*/ 2162392 h 2178855"/>
                <a:gd name="connsiteX4" fmla="*/ 498631 w 1200997"/>
                <a:gd name="connsiteY4" fmla="*/ 1844341 h 2178855"/>
                <a:gd name="connsiteX5" fmla="*/ 1200997 w 1200997"/>
                <a:gd name="connsiteY5" fmla="*/ 15540 h 2178855"/>
                <a:gd name="connsiteX0" fmla="*/ 1204717 w 1204717"/>
                <a:gd name="connsiteY0" fmla="*/ 14178 h 2177493"/>
                <a:gd name="connsiteX1" fmla="*/ 436090 w 1204717"/>
                <a:gd name="connsiteY1" fmla="*/ 955083 h 2177493"/>
                <a:gd name="connsiteX2" fmla="*/ 104786 w 1204717"/>
                <a:gd name="connsiteY2" fmla="*/ 1617692 h 2177493"/>
                <a:gd name="connsiteX3" fmla="*/ 25273 w 1204717"/>
                <a:gd name="connsiteY3" fmla="*/ 2161030 h 2177493"/>
                <a:gd name="connsiteX4" fmla="*/ 502351 w 1204717"/>
                <a:gd name="connsiteY4" fmla="*/ 1842979 h 2177493"/>
                <a:gd name="connsiteX5" fmla="*/ 1204717 w 1204717"/>
                <a:gd name="connsiteY5" fmla="*/ 14178 h 2177493"/>
                <a:gd name="connsiteX0" fmla="*/ 1216227 w 1216227"/>
                <a:gd name="connsiteY0" fmla="*/ 14178 h 2162179"/>
                <a:gd name="connsiteX1" fmla="*/ 447600 w 1216227"/>
                <a:gd name="connsiteY1" fmla="*/ 955083 h 2162179"/>
                <a:gd name="connsiteX2" fmla="*/ 116296 w 1216227"/>
                <a:gd name="connsiteY2" fmla="*/ 1617692 h 2162179"/>
                <a:gd name="connsiteX3" fmla="*/ 36783 w 1216227"/>
                <a:gd name="connsiteY3" fmla="*/ 2161030 h 2162179"/>
                <a:gd name="connsiteX4" fmla="*/ 672887 w 1216227"/>
                <a:gd name="connsiteY4" fmla="*/ 1471918 h 2162179"/>
                <a:gd name="connsiteX5" fmla="*/ 1216227 w 1216227"/>
                <a:gd name="connsiteY5" fmla="*/ 14178 h 2162179"/>
                <a:gd name="connsiteX0" fmla="*/ 1226658 w 1226658"/>
                <a:gd name="connsiteY0" fmla="*/ 14178 h 2161581"/>
                <a:gd name="connsiteX1" fmla="*/ 458031 w 1226658"/>
                <a:gd name="connsiteY1" fmla="*/ 955083 h 2161581"/>
                <a:gd name="connsiteX2" fmla="*/ 126727 w 1226658"/>
                <a:gd name="connsiteY2" fmla="*/ 1617692 h 2161581"/>
                <a:gd name="connsiteX3" fmla="*/ 47214 w 1226658"/>
                <a:gd name="connsiteY3" fmla="*/ 2161030 h 2161581"/>
                <a:gd name="connsiteX4" fmla="*/ 826246 w 1226658"/>
                <a:gd name="connsiteY4" fmla="*/ 1518510 h 2161581"/>
                <a:gd name="connsiteX5" fmla="*/ 1226658 w 1226658"/>
                <a:gd name="connsiteY5" fmla="*/ 14178 h 2161581"/>
                <a:gd name="connsiteX0" fmla="*/ 1128880 w 1128880"/>
                <a:gd name="connsiteY0" fmla="*/ 14178 h 2192994"/>
                <a:gd name="connsiteX1" fmla="*/ 360253 w 1128880"/>
                <a:gd name="connsiteY1" fmla="*/ 955083 h 2192994"/>
                <a:gd name="connsiteX2" fmla="*/ 28949 w 1128880"/>
                <a:gd name="connsiteY2" fmla="*/ 1617692 h 2192994"/>
                <a:gd name="connsiteX3" fmla="*/ 96125 w 1128880"/>
                <a:gd name="connsiteY3" fmla="*/ 2192479 h 2192994"/>
                <a:gd name="connsiteX4" fmla="*/ 728468 w 1128880"/>
                <a:gd name="connsiteY4" fmla="*/ 1518510 h 2192994"/>
                <a:gd name="connsiteX5" fmla="*/ 1128880 w 1128880"/>
                <a:gd name="connsiteY5" fmla="*/ 14178 h 2192994"/>
                <a:gd name="connsiteX0" fmla="*/ 1141625 w 1141625"/>
                <a:gd name="connsiteY0" fmla="*/ 13386 h 2192192"/>
                <a:gd name="connsiteX1" fmla="*/ 548523 w 1141625"/>
                <a:gd name="connsiteY1" fmla="*/ 1007872 h 2192192"/>
                <a:gd name="connsiteX2" fmla="*/ 41694 w 1141625"/>
                <a:gd name="connsiteY2" fmla="*/ 1616900 h 2192192"/>
                <a:gd name="connsiteX3" fmla="*/ 108870 w 1141625"/>
                <a:gd name="connsiteY3" fmla="*/ 2191687 h 2192192"/>
                <a:gd name="connsiteX4" fmla="*/ 741213 w 1141625"/>
                <a:gd name="connsiteY4" fmla="*/ 1517718 h 2192192"/>
                <a:gd name="connsiteX5" fmla="*/ 1141625 w 1141625"/>
                <a:gd name="connsiteY5" fmla="*/ 13386 h 2192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1625" h="2192192">
                  <a:moveTo>
                    <a:pt x="1141625" y="13386"/>
                  </a:moveTo>
                  <a:cubicBezTo>
                    <a:pt x="1073155" y="-116927"/>
                    <a:pt x="731845" y="740620"/>
                    <a:pt x="548523" y="1007872"/>
                  </a:cubicBezTo>
                  <a:cubicBezTo>
                    <a:pt x="365201" y="1275124"/>
                    <a:pt x="114969" y="1419598"/>
                    <a:pt x="41694" y="1616900"/>
                  </a:cubicBezTo>
                  <a:cubicBezTo>
                    <a:pt x="-31581" y="1814202"/>
                    <a:pt x="-7716" y="2208217"/>
                    <a:pt x="108870" y="2191687"/>
                  </a:cubicBezTo>
                  <a:cubicBezTo>
                    <a:pt x="225456" y="2175157"/>
                    <a:pt x="569087" y="1880768"/>
                    <a:pt x="741213" y="1517718"/>
                  </a:cubicBezTo>
                  <a:cubicBezTo>
                    <a:pt x="913339" y="1154668"/>
                    <a:pt x="1026773" y="539056"/>
                    <a:pt x="1141625" y="13386"/>
                  </a:cubicBezTo>
                  <a:close/>
                </a:path>
              </a:pathLst>
            </a:custGeom>
            <a:solidFill>
              <a:srgbClr val="538D3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5" name="Freeform 1074">
              <a:extLst>
                <a:ext uri="{FF2B5EF4-FFF2-40B4-BE49-F238E27FC236}">
                  <a16:creationId xmlns:a16="http://schemas.microsoft.com/office/drawing/2014/main" id="{E715DCAE-DC7B-D481-D96F-A5551182A985}"/>
                </a:ext>
              </a:extLst>
            </p:cNvPr>
            <p:cNvSpPr/>
            <p:nvPr/>
          </p:nvSpPr>
          <p:spPr>
            <a:xfrm rot="19453404">
              <a:off x="6132351" y="3384150"/>
              <a:ext cx="747432" cy="1826512"/>
            </a:xfrm>
            <a:custGeom>
              <a:avLst/>
              <a:gdLst>
                <a:gd name="connsiteX0" fmla="*/ 1033670 w 1033670"/>
                <a:gd name="connsiteY0" fmla="*/ 0 h 2107096"/>
                <a:gd name="connsiteX1" fmla="*/ 278296 w 1033670"/>
                <a:gd name="connsiteY1" fmla="*/ 795131 h 2107096"/>
                <a:gd name="connsiteX2" fmla="*/ 0 w 1033670"/>
                <a:gd name="connsiteY2" fmla="*/ 1272209 h 2107096"/>
                <a:gd name="connsiteX3" fmla="*/ 66261 w 1033670"/>
                <a:gd name="connsiteY3" fmla="*/ 2107096 h 2107096"/>
                <a:gd name="connsiteX4" fmla="*/ 689113 w 1033670"/>
                <a:gd name="connsiteY4" fmla="*/ 1577009 h 2107096"/>
                <a:gd name="connsiteX5" fmla="*/ 1033670 w 1033670"/>
                <a:gd name="connsiteY5" fmla="*/ 0 h 2107096"/>
                <a:gd name="connsiteX0" fmla="*/ 1033670 w 1033670"/>
                <a:gd name="connsiteY0" fmla="*/ 15780 h 2122876"/>
                <a:gd name="connsiteX1" fmla="*/ 278296 w 1033670"/>
                <a:gd name="connsiteY1" fmla="*/ 810911 h 2122876"/>
                <a:gd name="connsiteX2" fmla="*/ 0 w 1033670"/>
                <a:gd name="connsiteY2" fmla="*/ 1287989 h 2122876"/>
                <a:gd name="connsiteX3" fmla="*/ 66261 w 1033670"/>
                <a:gd name="connsiteY3" fmla="*/ 2122876 h 2122876"/>
                <a:gd name="connsiteX4" fmla="*/ 689113 w 1033670"/>
                <a:gd name="connsiteY4" fmla="*/ 1592789 h 2122876"/>
                <a:gd name="connsiteX5" fmla="*/ 1033670 w 1033670"/>
                <a:gd name="connsiteY5" fmla="*/ 15780 h 2122876"/>
                <a:gd name="connsiteX0" fmla="*/ 1036149 w 1036149"/>
                <a:gd name="connsiteY0" fmla="*/ 15780 h 2122876"/>
                <a:gd name="connsiteX1" fmla="*/ 280775 w 1036149"/>
                <a:gd name="connsiteY1" fmla="*/ 810911 h 2122876"/>
                <a:gd name="connsiteX2" fmla="*/ 2479 w 1036149"/>
                <a:gd name="connsiteY2" fmla="*/ 1287989 h 2122876"/>
                <a:gd name="connsiteX3" fmla="*/ 68740 w 1036149"/>
                <a:gd name="connsiteY3" fmla="*/ 2122876 h 2122876"/>
                <a:gd name="connsiteX4" fmla="*/ 691592 w 1036149"/>
                <a:gd name="connsiteY4" fmla="*/ 1592789 h 2122876"/>
                <a:gd name="connsiteX5" fmla="*/ 1036149 w 1036149"/>
                <a:gd name="connsiteY5" fmla="*/ 15780 h 2122876"/>
                <a:gd name="connsiteX0" fmla="*/ 1036149 w 1036149"/>
                <a:gd name="connsiteY0" fmla="*/ 15780 h 2208746"/>
                <a:gd name="connsiteX1" fmla="*/ 280775 w 1036149"/>
                <a:gd name="connsiteY1" fmla="*/ 810911 h 2208746"/>
                <a:gd name="connsiteX2" fmla="*/ 2479 w 1036149"/>
                <a:gd name="connsiteY2" fmla="*/ 1287989 h 2208746"/>
                <a:gd name="connsiteX3" fmla="*/ 68740 w 1036149"/>
                <a:gd name="connsiteY3" fmla="*/ 2122876 h 2208746"/>
                <a:gd name="connsiteX4" fmla="*/ 691592 w 1036149"/>
                <a:gd name="connsiteY4" fmla="*/ 1592789 h 2208746"/>
                <a:gd name="connsiteX5" fmla="*/ 1036149 w 1036149"/>
                <a:gd name="connsiteY5" fmla="*/ 15780 h 2208746"/>
                <a:gd name="connsiteX0" fmla="*/ 1036149 w 1036149"/>
                <a:gd name="connsiteY0" fmla="*/ 15780 h 2137880"/>
                <a:gd name="connsiteX1" fmla="*/ 280775 w 1036149"/>
                <a:gd name="connsiteY1" fmla="*/ 810911 h 2137880"/>
                <a:gd name="connsiteX2" fmla="*/ 2479 w 1036149"/>
                <a:gd name="connsiteY2" fmla="*/ 1287989 h 2137880"/>
                <a:gd name="connsiteX3" fmla="*/ 68740 w 1036149"/>
                <a:gd name="connsiteY3" fmla="*/ 2122876 h 2137880"/>
                <a:gd name="connsiteX4" fmla="*/ 691592 w 1036149"/>
                <a:gd name="connsiteY4" fmla="*/ 1592789 h 2137880"/>
                <a:gd name="connsiteX5" fmla="*/ 1036149 w 1036149"/>
                <a:gd name="connsiteY5" fmla="*/ 15780 h 2137880"/>
                <a:gd name="connsiteX0" fmla="*/ 1179444 w 1179444"/>
                <a:gd name="connsiteY0" fmla="*/ 15780 h 2168924"/>
                <a:gd name="connsiteX1" fmla="*/ 424070 w 1179444"/>
                <a:gd name="connsiteY1" fmla="*/ 810911 h 2168924"/>
                <a:gd name="connsiteX2" fmla="*/ 145774 w 1179444"/>
                <a:gd name="connsiteY2" fmla="*/ 1287989 h 2168924"/>
                <a:gd name="connsiteX3" fmla="*/ 0 w 1179444"/>
                <a:gd name="connsiteY3" fmla="*/ 2162632 h 2168924"/>
                <a:gd name="connsiteX4" fmla="*/ 834887 w 1179444"/>
                <a:gd name="connsiteY4" fmla="*/ 1592789 h 2168924"/>
                <a:gd name="connsiteX5" fmla="*/ 1179444 w 1179444"/>
                <a:gd name="connsiteY5" fmla="*/ 15780 h 2168924"/>
                <a:gd name="connsiteX0" fmla="*/ 1203297 w 1203297"/>
                <a:gd name="connsiteY0" fmla="*/ 15780 h 2234409"/>
                <a:gd name="connsiteX1" fmla="*/ 447923 w 1203297"/>
                <a:gd name="connsiteY1" fmla="*/ 810911 h 2234409"/>
                <a:gd name="connsiteX2" fmla="*/ 169627 w 1203297"/>
                <a:gd name="connsiteY2" fmla="*/ 1287989 h 2234409"/>
                <a:gd name="connsiteX3" fmla="*/ 23853 w 1203297"/>
                <a:gd name="connsiteY3" fmla="*/ 2162632 h 2234409"/>
                <a:gd name="connsiteX4" fmla="*/ 858740 w 1203297"/>
                <a:gd name="connsiteY4" fmla="*/ 1592789 h 2234409"/>
                <a:gd name="connsiteX5" fmla="*/ 1203297 w 1203297"/>
                <a:gd name="connsiteY5" fmla="*/ 15780 h 2234409"/>
                <a:gd name="connsiteX0" fmla="*/ 1224532 w 1224532"/>
                <a:gd name="connsiteY0" fmla="*/ 15780 h 2265589"/>
                <a:gd name="connsiteX1" fmla="*/ 469158 w 1224532"/>
                <a:gd name="connsiteY1" fmla="*/ 810911 h 2265589"/>
                <a:gd name="connsiteX2" fmla="*/ 190862 w 1224532"/>
                <a:gd name="connsiteY2" fmla="*/ 1287989 h 2265589"/>
                <a:gd name="connsiteX3" fmla="*/ 45088 w 1224532"/>
                <a:gd name="connsiteY3" fmla="*/ 2162632 h 2265589"/>
                <a:gd name="connsiteX4" fmla="*/ 879975 w 1224532"/>
                <a:gd name="connsiteY4" fmla="*/ 1592789 h 2265589"/>
                <a:gd name="connsiteX5" fmla="*/ 1224532 w 1224532"/>
                <a:gd name="connsiteY5" fmla="*/ 15780 h 2265589"/>
                <a:gd name="connsiteX0" fmla="*/ 1211962 w 1211962"/>
                <a:gd name="connsiteY0" fmla="*/ 15780 h 2163160"/>
                <a:gd name="connsiteX1" fmla="*/ 456588 w 1211962"/>
                <a:gd name="connsiteY1" fmla="*/ 810911 h 2163160"/>
                <a:gd name="connsiteX2" fmla="*/ 178292 w 1211962"/>
                <a:gd name="connsiteY2" fmla="*/ 1287989 h 2163160"/>
                <a:gd name="connsiteX3" fmla="*/ 32518 w 1211962"/>
                <a:gd name="connsiteY3" fmla="*/ 2162632 h 2163160"/>
                <a:gd name="connsiteX4" fmla="*/ 814396 w 1211962"/>
                <a:gd name="connsiteY4" fmla="*/ 1394007 h 2163160"/>
                <a:gd name="connsiteX5" fmla="*/ 1211962 w 1211962"/>
                <a:gd name="connsiteY5" fmla="*/ 15780 h 2163160"/>
                <a:gd name="connsiteX0" fmla="*/ 1227268 w 1227268"/>
                <a:gd name="connsiteY0" fmla="*/ 16888 h 2166489"/>
                <a:gd name="connsiteX1" fmla="*/ 471894 w 1227268"/>
                <a:gd name="connsiteY1" fmla="*/ 812019 h 2166489"/>
                <a:gd name="connsiteX2" fmla="*/ 127337 w 1227268"/>
                <a:gd name="connsiteY2" fmla="*/ 1620402 h 2166489"/>
                <a:gd name="connsiteX3" fmla="*/ 47824 w 1227268"/>
                <a:gd name="connsiteY3" fmla="*/ 2163740 h 2166489"/>
                <a:gd name="connsiteX4" fmla="*/ 829702 w 1227268"/>
                <a:gd name="connsiteY4" fmla="*/ 1395115 h 2166489"/>
                <a:gd name="connsiteX5" fmla="*/ 1227268 w 1227268"/>
                <a:gd name="connsiteY5" fmla="*/ 16888 h 2166489"/>
                <a:gd name="connsiteX0" fmla="*/ 1205073 w 1205073"/>
                <a:gd name="connsiteY0" fmla="*/ 16888 h 2180203"/>
                <a:gd name="connsiteX1" fmla="*/ 449699 w 1205073"/>
                <a:gd name="connsiteY1" fmla="*/ 812019 h 2180203"/>
                <a:gd name="connsiteX2" fmla="*/ 105142 w 1205073"/>
                <a:gd name="connsiteY2" fmla="*/ 1620402 h 2180203"/>
                <a:gd name="connsiteX3" fmla="*/ 25629 w 1205073"/>
                <a:gd name="connsiteY3" fmla="*/ 2163740 h 2180203"/>
                <a:gd name="connsiteX4" fmla="*/ 502707 w 1205073"/>
                <a:gd name="connsiteY4" fmla="*/ 1845689 h 2180203"/>
                <a:gd name="connsiteX5" fmla="*/ 1205073 w 1205073"/>
                <a:gd name="connsiteY5" fmla="*/ 16888 h 2180203"/>
                <a:gd name="connsiteX0" fmla="*/ 1200997 w 1200997"/>
                <a:gd name="connsiteY0" fmla="*/ 15540 h 2178855"/>
                <a:gd name="connsiteX1" fmla="*/ 273344 w 1200997"/>
                <a:gd name="connsiteY1" fmla="*/ 876932 h 2178855"/>
                <a:gd name="connsiteX2" fmla="*/ 101066 w 1200997"/>
                <a:gd name="connsiteY2" fmla="*/ 1619054 h 2178855"/>
                <a:gd name="connsiteX3" fmla="*/ 21553 w 1200997"/>
                <a:gd name="connsiteY3" fmla="*/ 2162392 h 2178855"/>
                <a:gd name="connsiteX4" fmla="*/ 498631 w 1200997"/>
                <a:gd name="connsiteY4" fmla="*/ 1844341 h 2178855"/>
                <a:gd name="connsiteX5" fmla="*/ 1200997 w 1200997"/>
                <a:gd name="connsiteY5" fmla="*/ 15540 h 2178855"/>
                <a:gd name="connsiteX0" fmla="*/ 1204717 w 1204717"/>
                <a:gd name="connsiteY0" fmla="*/ 14178 h 2177493"/>
                <a:gd name="connsiteX1" fmla="*/ 436090 w 1204717"/>
                <a:gd name="connsiteY1" fmla="*/ 955083 h 2177493"/>
                <a:gd name="connsiteX2" fmla="*/ 104786 w 1204717"/>
                <a:gd name="connsiteY2" fmla="*/ 1617692 h 2177493"/>
                <a:gd name="connsiteX3" fmla="*/ 25273 w 1204717"/>
                <a:gd name="connsiteY3" fmla="*/ 2161030 h 2177493"/>
                <a:gd name="connsiteX4" fmla="*/ 502351 w 1204717"/>
                <a:gd name="connsiteY4" fmla="*/ 1842979 h 2177493"/>
                <a:gd name="connsiteX5" fmla="*/ 1204717 w 1204717"/>
                <a:gd name="connsiteY5" fmla="*/ 14178 h 2177493"/>
                <a:gd name="connsiteX0" fmla="*/ 1216227 w 1216227"/>
                <a:gd name="connsiteY0" fmla="*/ 14178 h 2162179"/>
                <a:gd name="connsiteX1" fmla="*/ 447600 w 1216227"/>
                <a:gd name="connsiteY1" fmla="*/ 955083 h 2162179"/>
                <a:gd name="connsiteX2" fmla="*/ 116296 w 1216227"/>
                <a:gd name="connsiteY2" fmla="*/ 1617692 h 2162179"/>
                <a:gd name="connsiteX3" fmla="*/ 36783 w 1216227"/>
                <a:gd name="connsiteY3" fmla="*/ 2161030 h 2162179"/>
                <a:gd name="connsiteX4" fmla="*/ 672887 w 1216227"/>
                <a:gd name="connsiteY4" fmla="*/ 1471918 h 2162179"/>
                <a:gd name="connsiteX5" fmla="*/ 1216227 w 1216227"/>
                <a:gd name="connsiteY5" fmla="*/ 14178 h 2162179"/>
                <a:gd name="connsiteX0" fmla="*/ 1216548 w 1216548"/>
                <a:gd name="connsiteY0" fmla="*/ 12542 h 2160488"/>
                <a:gd name="connsiteX1" fmla="*/ 458975 w 1216548"/>
                <a:gd name="connsiteY1" fmla="*/ 1071566 h 2160488"/>
                <a:gd name="connsiteX2" fmla="*/ 116617 w 1216548"/>
                <a:gd name="connsiteY2" fmla="*/ 1616056 h 2160488"/>
                <a:gd name="connsiteX3" fmla="*/ 37104 w 1216548"/>
                <a:gd name="connsiteY3" fmla="*/ 2159394 h 2160488"/>
                <a:gd name="connsiteX4" fmla="*/ 673208 w 1216548"/>
                <a:gd name="connsiteY4" fmla="*/ 1470282 h 2160488"/>
                <a:gd name="connsiteX5" fmla="*/ 1216548 w 1216548"/>
                <a:gd name="connsiteY5" fmla="*/ 12542 h 2160488"/>
                <a:gd name="connsiteX0" fmla="*/ 1233869 w 1233869"/>
                <a:gd name="connsiteY0" fmla="*/ 12542 h 2161118"/>
                <a:gd name="connsiteX1" fmla="*/ 476296 w 1233869"/>
                <a:gd name="connsiteY1" fmla="*/ 1071566 h 2161118"/>
                <a:gd name="connsiteX2" fmla="*/ 133938 w 1233869"/>
                <a:gd name="connsiteY2" fmla="*/ 1616056 h 2161118"/>
                <a:gd name="connsiteX3" fmla="*/ 54425 w 1233869"/>
                <a:gd name="connsiteY3" fmla="*/ 2159394 h 2161118"/>
                <a:gd name="connsiteX4" fmla="*/ 927235 w 1233869"/>
                <a:gd name="connsiteY4" fmla="*/ 1430488 h 2161118"/>
                <a:gd name="connsiteX5" fmla="*/ 1233869 w 1233869"/>
                <a:gd name="connsiteY5" fmla="*/ 12542 h 2161118"/>
                <a:gd name="connsiteX0" fmla="*/ 1136008 w 1136008"/>
                <a:gd name="connsiteY0" fmla="*/ 12542 h 2089597"/>
                <a:gd name="connsiteX1" fmla="*/ 378435 w 1136008"/>
                <a:gd name="connsiteY1" fmla="*/ 1071566 h 2089597"/>
                <a:gd name="connsiteX2" fmla="*/ 36077 w 1136008"/>
                <a:gd name="connsiteY2" fmla="*/ 1616056 h 2089597"/>
                <a:gd name="connsiteX3" fmla="*/ 99790 w 1136008"/>
                <a:gd name="connsiteY3" fmla="*/ 2087584 h 2089597"/>
                <a:gd name="connsiteX4" fmla="*/ 829374 w 1136008"/>
                <a:gd name="connsiteY4" fmla="*/ 1430488 h 2089597"/>
                <a:gd name="connsiteX5" fmla="*/ 1136008 w 1136008"/>
                <a:gd name="connsiteY5" fmla="*/ 12542 h 2089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6008" h="2089597">
                  <a:moveTo>
                    <a:pt x="1136008" y="12542"/>
                  </a:moveTo>
                  <a:cubicBezTo>
                    <a:pt x="1067538" y="-117771"/>
                    <a:pt x="561757" y="804314"/>
                    <a:pt x="378435" y="1071566"/>
                  </a:cubicBezTo>
                  <a:cubicBezTo>
                    <a:pt x="195113" y="1338818"/>
                    <a:pt x="82518" y="1446720"/>
                    <a:pt x="36077" y="1616056"/>
                  </a:cubicBezTo>
                  <a:cubicBezTo>
                    <a:pt x="-10364" y="1785392"/>
                    <a:pt x="-32426" y="2118512"/>
                    <a:pt x="99790" y="2087584"/>
                  </a:cubicBezTo>
                  <a:cubicBezTo>
                    <a:pt x="232006" y="2056656"/>
                    <a:pt x="656671" y="1776328"/>
                    <a:pt x="829374" y="1430488"/>
                  </a:cubicBezTo>
                  <a:cubicBezTo>
                    <a:pt x="1002077" y="1084648"/>
                    <a:pt x="1021156" y="538212"/>
                    <a:pt x="1136008" y="12542"/>
                  </a:cubicBezTo>
                  <a:close/>
                </a:path>
              </a:pathLst>
            </a:custGeom>
            <a:solidFill>
              <a:srgbClr val="538D3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6" name="Freeform 1075">
              <a:extLst>
                <a:ext uri="{FF2B5EF4-FFF2-40B4-BE49-F238E27FC236}">
                  <a16:creationId xmlns:a16="http://schemas.microsoft.com/office/drawing/2014/main" id="{92B8DB16-D9C0-A071-285B-CD6694D2EC4E}"/>
                </a:ext>
              </a:extLst>
            </p:cNvPr>
            <p:cNvSpPr/>
            <p:nvPr/>
          </p:nvSpPr>
          <p:spPr>
            <a:xfrm rot="1507123">
              <a:off x="4902150" y="3001133"/>
              <a:ext cx="975940" cy="1841560"/>
            </a:xfrm>
            <a:custGeom>
              <a:avLst/>
              <a:gdLst>
                <a:gd name="connsiteX0" fmla="*/ 1033670 w 1033670"/>
                <a:gd name="connsiteY0" fmla="*/ 0 h 2107096"/>
                <a:gd name="connsiteX1" fmla="*/ 278296 w 1033670"/>
                <a:gd name="connsiteY1" fmla="*/ 795131 h 2107096"/>
                <a:gd name="connsiteX2" fmla="*/ 0 w 1033670"/>
                <a:gd name="connsiteY2" fmla="*/ 1272209 h 2107096"/>
                <a:gd name="connsiteX3" fmla="*/ 66261 w 1033670"/>
                <a:gd name="connsiteY3" fmla="*/ 2107096 h 2107096"/>
                <a:gd name="connsiteX4" fmla="*/ 689113 w 1033670"/>
                <a:gd name="connsiteY4" fmla="*/ 1577009 h 2107096"/>
                <a:gd name="connsiteX5" fmla="*/ 1033670 w 1033670"/>
                <a:gd name="connsiteY5" fmla="*/ 0 h 2107096"/>
                <a:gd name="connsiteX0" fmla="*/ 1033670 w 1033670"/>
                <a:gd name="connsiteY0" fmla="*/ 15780 h 2122876"/>
                <a:gd name="connsiteX1" fmla="*/ 278296 w 1033670"/>
                <a:gd name="connsiteY1" fmla="*/ 810911 h 2122876"/>
                <a:gd name="connsiteX2" fmla="*/ 0 w 1033670"/>
                <a:gd name="connsiteY2" fmla="*/ 1287989 h 2122876"/>
                <a:gd name="connsiteX3" fmla="*/ 66261 w 1033670"/>
                <a:gd name="connsiteY3" fmla="*/ 2122876 h 2122876"/>
                <a:gd name="connsiteX4" fmla="*/ 689113 w 1033670"/>
                <a:gd name="connsiteY4" fmla="*/ 1592789 h 2122876"/>
                <a:gd name="connsiteX5" fmla="*/ 1033670 w 1033670"/>
                <a:gd name="connsiteY5" fmla="*/ 15780 h 2122876"/>
                <a:gd name="connsiteX0" fmla="*/ 1036149 w 1036149"/>
                <a:gd name="connsiteY0" fmla="*/ 15780 h 2122876"/>
                <a:gd name="connsiteX1" fmla="*/ 280775 w 1036149"/>
                <a:gd name="connsiteY1" fmla="*/ 810911 h 2122876"/>
                <a:gd name="connsiteX2" fmla="*/ 2479 w 1036149"/>
                <a:gd name="connsiteY2" fmla="*/ 1287989 h 2122876"/>
                <a:gd name="connsiteX3" fmla="*/ 68740 w 1036149"/>
                <a:gd name="connsiteY3" fmla="*/ 2122876 h 2122876"/>
                <a:gd name="connsiteX4" fmla="*/ 691592 w 1036149"/>
                <a:gd name="connsiteY4" fmla="*/ 1592789 h 2122876"/>
                <a:gd name="connsiteX5" fmla="*/ 1036149 w 1036149"/>
                <a:gd name="connsiteY5" fmla="*/ 15780 h 2122876"/>
                <a:gd name="connsiteX0" fmla="*/ 1036149 w 1036149"/>
                <a:gd name="connsiteY0" fmla="*/ 15780 h 2208746"/>
                <a:gd name="connsiteX1" fmla="*/ 280775 w 1036149"/>
                <a:gd name="connsiteY1" fmla="*/ 810911 h 2208746"/>
                <a:gd name="connsiteX2" fmla="*/ 2479 w 1036149"/>
                <a:gd name="connsiteY2" fmla="*/ 1287989 h 2208746"/>
                <a:gd name="connsiteX3" fmla="*/ 68740 w 1036149"/>
                <a:gd name="connsiteY3" fmla="*/ 2122876 h 2208746"/>
                <a:gd name="connsiteX4" fmla="*/ 691592 w 1036149"/>
                <a:gd name="connsiteY4" fmla="*/ 1592789 h 2208746"/>
                <a:gd name="connsiteX5" fmla="*/ 1036149 w 1036149"/>
                <a:gd name="connsiteY5" fmla="*/ 15780 h 2208746"/>
                <a:gd name="connsiteX0" fmla="*/ 1036149 w 1036149"/>
                <a:gd name="connsiteY0" fmla="*/ 15780 h 2137880"/>
                <a:gd name="connsiteX1" fmla="*/ 280775 w 1036149"/>
                <a:gd name="connsiteY1" fmla="*/ 810911 h 2137880"/>
                <a:gd name="connsiteX2" fmla="*/ 2479 w 1036149"/>
                <a:gd name="connsiteY2" fmla="*/ 1287989 h 2137880"/>
                <a:gd name="connsiteX3" fmla="*/ 68740 w 1036149"/>
                <a:gd name="connsiteY3" fmla="*/ 2122876 h 2137880"/>
                <a:gd name="connsiteX4" fmla="*/ 691592 w 1036149"/>
                <a:gd name="connsiteY4" fmla="*/ 1592789 h 2137880"/>
                <a:gd name="connsiteX5" fmla="*/ 1036149 w 1036149"/>
                <a:gd name="connsiteY5" fmla="*/ 15780 h 2137880"/>
                <a:gd name="connsiteX0" fmla="*/ 1179444 w 1179444"/>
                <a:gd name="connsiteY0" fmla="*/ 15780 h 2168924"/>
                <a:gd name="connsiteX1" fmla="*/ 424070 w 1179444"/>
                <a:gd name="connsiteY1" fmla="*/ 810911 h 2168924"/>
                <a:gd name="connsiteX2" fmla="*/ 145774 w 1179444"/>
                <a:gd name="connsiteY2" fmla="*/ 1287989 h 2168924"/>
                <a:gd name="connsiteX3" fmla="*/ 0 w 1179444"/>
                <a:gd name="connsiteY3" fmla="*/ 2162632 h 2168924"/>
                <a:gd name="connsiteX4" fmla="*/ 834887 w 1179444"/>
                <a:gd name="connsiteY4" fmla="*/ 1592789 h 2168924"/>
                <a:gd name="connsiteX5" fmla="*/ 1179444 w 1179444"/>
                <a:gd name="connsiteY5" fmla="*/ 15780 h 2168924"/>
                <a:gd name="connsiteX0" fmla="*/ 1203297 w 1203297"/>
                <a:gd name="connsiteY0" fmla="*/ 15780 h 2234409"/>
                <a:gd name="connsiteX1" fmla="*/ 447923 w 1203297"/>
                <a:gd name="connsiteY1" fmla="*/ 810911 h 2234409"/>
                <a:gd name="connsiteX2" fmla="*/ 169627 w 1203297"/>
                <a:gd name="connsiteY2" fmla="*/ 1287989 h 2234409"/>
                <a:gd name="connsiteX3" fmla="*/ 23853 w 1203297"/>
                <a:gd name="connsiteY3" fmla="*/ 2162632 h 2234409"/>
                <a:gd name="connsiteX4" fmla="*/ 858740 w 1203297"/>
                <a:gd name="connsiteY4" fmla="*/ 1592789 h 2234409"/>
                <a:gd name="connsiteX5" fmla="*/ 1203297 w 1203297"/>
                <a:gd name="connsiteY5" fmla="*/ 15780 h 2234409"/>
                <a:gd name="connsiteX0" fmla="*/ 1224532 w 1224532"/>
                <a:gd name="connsiteY0" fmla="*/ 15780 h 2265589"/>
                <a:gd name="connsiteX1" fmla="*/ 469158 w 1224532"/>
                <a:gd name="connsiteY1" fmla="*/ 810911 h 2265589"/>
                <a:gd name="connsiteX2" fmla="*/ 190862 w 1224532"/>
                <a:gd name="connsiteY2" fmla="*/ 1287989 h 2265589"/>
                <a:gd name="connsiteX3" fmla="*/ 45088 w 1224532"/>
                <a:gd name="connsiteY3" fmla="*/ 2162632 h 2265589"/>
                <a:gd name="connsiteX4" fmla="*/ 879975 w 1224532"/>
                <a:gd name="connsiteY4" fmla="*/ 1592789 h 2265589"/>
                <a:gd name="connsiteX5" fmla="*/ 1224532 w 1224532"/>
                <a:gd name="connsiteY5" fmla="*/ 15780 h 2265589"/>
                <a:gd name="connsiteX0" fmla="*/ 1211962 w 1211962"/>
                <a:gd name="connsiteY0" fmla="*/ 15780 h 2163160"/>
                <a:gd name="connsiteX1" fmla="*/ 456588 w 1211962"/>
                <a:gd name="connsiteY1" fmla="*/ 810911 h 2163160"/>
                <a:gd name="connsiteX2" fmla="*/ 178292 w 1211962"/>
                <a:gd name="connsiteY2" fmla="*/ 1287989 h 2163160"/>
                <a:gd name="connsiteX3" fmla="*/ 32518 w 1211962"/>
                <a:gd name="connsiteY3" fmla="*/ 2162632 h 2163160"/>
                <a:gd name="connsiteX4" fmla="*/ 814396 w 1211962"/>
                <a:gd name="connsiteY4" fmla="*/ 1394007 h 2163160"/>
                <a:gd name="connsiteX5" fmla="*/ 1211962 w 1211962"/>
                <a:gd name="connsiteY5" fmla="*/ 15780 h 2163160"/>
                <a:gd name="connsiteX0" fmla="*/ 1227268 w 1227268"/>
                <a:gd name="connsiteY0" fmla="*/ 16888 h 2166489"/>
                <a:gd name="connsiteX1" fmla="*/ 471894 w 1227268"/>
                <a:gd name="connsiteY1" fmla="*/ 812019 h 2166489"/>
                <a:gd name="connsiteX2" fmla="*/ 127337 w 1227268"/>
                <a:gd name="connsiteY2" fmla="*/ 1620402 h 2166489"/>
                <a:gd name="connsiteX3" fmla="*/ 47824 w 1227268"/>
                <a:gd name="connsiteY3" fmla="*/ 2163740 h 2166489"/>
                <a:gd name="connsiteX4" fmla="*/ 829702 w 1227268"/>
                <a:gd name="connsiteY4" fmla="*/ 1395115 h 2166489"/>
                <a:gd name="connsiteX5" fmla="*/ 1227268 w 1227268"/>
                <a:gd name="connsiteY5" fmla="*/ 16888 h 2166489"/>
                <a:gd name="connsiteX0" fmla="*/ 1205073 w 1205073"/>
                <a:gd name="connsiteY0" fmla="*/ 16888 h 2180203"/>
                <a:gd name="connsiteX1" fmla="*/ 449699 w 1205073"/>
                <a:gd name="connsiteY1" fmla="*/ 812019 h 2180203"/>
                <a:gd name="connsiteX2" fmla="*/ 105142 w 1205073"/>
                <a:gd name="connsiteY2" fmla="*/ 1620402 h 2180203"/>
                <a:gd name="connsiteX3" fmla="*/ 25629 w 1205073"/>
                <a:gd name="connsiteY3" fmla="*/ 2163740 h 2180203"/>
                <a:gd name="connsiteX4" fmla="*/ 502707 w 1205073"/>
                <a:gd name="connsiteY4" fmla="*/ 1845689 h 2180203"/>
                <a:gd name="connsiteX5" fmla="*/ 1205073 w 1205073"/>
                <a:gd name="connsiteY5" fmla="*/ 16888 h 2180203"/>
                <a:gd name="connsiteX0" fmla="*/ 1200997 w 1200997"/>
                <a:gd name="connsiteY0" fmla="*/ 15540 h 2178855"/>
                <a:gd name="connsiteX1" fmla="*/ 273344 w 1200997"/>
                <a:gd name="connsiteY1" fmla="*/ 876932 h 2178855"/>
                <a:gd name="connsiteX2" fmla="*/ 101066 w 1200997"/>
                <a:gd name="connsiteY2" fmla="*/ 1619054 h 2178855"/>
                <a:gd name="connsiteX3" fmla="*/ 21553 w 1200997"/>
                <a:gd name="connsiteY3" fmla="*/ 2162392 h 2178855"/>
                <a:gd name="connsiteX4" fmla="*/ 498631 w 1200997"/>
                <a:gd name="connsiteY4" fmla="*/ 1844341 h 2178855"/>
                <a:gd name="connsiteX5" fmla="*/ 1200997 w 1200997"/>
                <a:gd name="connsiteY5" fmla="*/ 15540 h 2178855"/>
                <a:gd name="connsiteX0" fmla="*/ 1204717 w 1204717"/>
                <a:gd name="connsiteY0" fmla="*/ 14178 h 2177493"/>
                <a:gd name="connsiteX1" fmla="*/ 436090 w 1204717"/>
                <a:gd name="connsiteY1" fmla="*/ 955083 h 2177493"/>
                <a:gd name="connsiteX2" fmla="*/ 104786 w 1204717"/>
                <a:gd name="connsiteY2" fmla="*/ 1617692 h 2177493"/>
                <a:gd name="connsiteX3" fmla="*/ 25273 w 1204717"/>
                <a:gd name="connsiteY3" fmla="*/ 2161030 h 2177493"/>
                <a:gd name="connsiteX4" fmla="*/ 502351 w 1204717"/>
                <a:gd name="connsiteY4" fmla="*/ 1842979 h 2177493"/>
                <a:gd name="connsiteX5" fmla="*/ 1204717 w 1204717"/>
                <a:gd name="connsiteY5" fmla="*/ 14178 h 2177493"/>
                <a:gd name="connsiteX0" fmla="*/ 1216227 w 1216227"/>
                <a:gd name="connsiteY0" fmla="*/ 14178 h 2162179"/>
                <a:gd name="connsiteX1" fmla="*/ 447600 w 1216227"/>
                <a:gd name="connsiteY1" fmla="*/ 955083 h 2162179"/>
                <a:gd name="connsiteX2" fmla="*/ 116296 w 1216227"/>
                <a:gd name="connsiteY2" fmla="*/ 1617692 h 2162179"/>
                <a:gd name="connsiteX3" fmla="*/ 36783 w 1216227"/>
                <a:gd name="connsiteY3" fmla="*/ 2161030 h 2162179"/>
                <a:gd name="connsiteX4" fmla="*/ 672887 w 1216227"/>
                <a:gd name="connsiteY4" fmla="*/ 1471918 h 2162179"/>
                <a:gd name="connsiteX5" fmla="*/ 1216227 w 1216227"/>
                <a:gd name="connsiteY5" fmla="*/ 14178 h 2162179"/>
                <a:gd name="connsiteX0" fmla="*/ 1212196 w 1212196"/>
                <a:gd name="connsiteY0" fmla="*/ 12333 h 2160272"/>
                <a:gd name="connsiteX1" fmla="*/ 290230 w 1212196"/>
                <a:gd name="connsiteY1" fmla="*/ 1088696 h 2160272"/>
                <a:gd name="connsiteX2" fmla="*/ 112265 w 1212196"/>
                <a:gd name="connsiteY2" fmla="*/ 1615847 h 2160272"/>
                <a:gd name="connsiteX3" fmla="*/ 32752 w 1212196"/>
                <a:gd name="connsiteY3" fmla="*/ 2159185 h 2160272"/>
                <a:gd name="connsiteX4" fmla="*/ 668856 w 1212196"/>
                <a:gd name="connsiteY4" fmla="*/ 1470073 h 2160272"/>
                <a:gd name="connsiteX5" fmla="*/ 1212196 w 1212196"/>
                <a:gd name="connsiteY5" fmla="*/ 12333 h 2160272"/>
                <a:gd name="connsiteX0" fmla="*/ 1236398 w 1236398"/>
                <a:gd name="connsiteY0" fmla="*/ 12464 h 2161956"/>
                <a:gd name="connsiteX1" fmla="*/ 314432 w 1236398"/>
                <a:gd name="connsiteY1" fmla="*/ 1088827 h 2161956"/>
                <a:gd name="connsiteX2" fmla="*/ 59798 w 1236398"/>
                <a:gd name="connsiteY2" fmla="*/ 1683708 h 2161956"/>
                <a:gd name="connsiteX3" fmla="*/ 56954 w 1236398"/>
                <a:gd name="connsiteY3" fmla="*/ 2159316 h 2161956"/>
                <a:gd name="connsiteX4" fmla="*/ 693058 w 1236398"/>
                <a:gd name="connsiteY4" fmla="*/ 1470204 h 2161956"/>
                <a:gd name="connsiteX5" fmla="*/ 1236398 w 1236398"/>
                <a:gd name="connsiteY5" fmla="*/ 12464 h 2161956"/>
                <a:gd name="connsiteX0" fmla="*/ 1231840 w 1231840"/>
                <a:gd name="connsiteY0" fmla="*/ 12464 h 2159761"/>
                <a:gd name="connsiteX1" fmla="*/ 309874 w 1231840"/>
                <a:gd name="connsiteY1" fmla="*/ 1088827 h 2159761"/>
                <a:gd name="connsiteX2" fmla="*/ 55240 w 1231840"/>
                <a:gd name="connsiteY2" fmla="*/ 1683708 h 2159761"/>
                <a:gd name="connsiteX3" fmla="*/ 52396 w 1231840"/>
                <a:gd name="connsiteY3" fmla="*/ 2159316 h 2159761"/>
                <a:gd name="connsiteX4" fmla="*/ 625087 w 1231840"/>
                <a:gd name="connsiteY4" fmla="*/ 1600819 h 2159761"/>
                <a:gd name="connsiteX5" fmla="*/ 1231840 w 1231840"/>
                <a:gd name="connsiteY5" fmla="*/ 12464 h 2159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1840" h="2159761">
                  <a:moveTo>
                    <a:pt x="1231840" y="12464"/>
                  </a:moveTo>
                  <a:cubicBezTo>
                    <a:pt x="1163370" y="-117849"/>
                    <a:pt x="505974" y="810286"/>
                    <a:pt x="309874" y="1088827"/>
                  </a:cubicBezTo>
                  <a:cubicBezTo>
                    <a:pt x="113774" y="1367368"/>
                    <a:pt x="98153" y="1505293"/>
                    <a:pt x="55240" y="1683708"/>
                  </a:cubicBezTo>
                  <a:cubicBezTo>
                    <a:pt x="12327" y="1862123"/>
                    <a:pt x="-42579" y="2173131"/>
                    <a:pt x="52396" y="2159316"/>
                  </a:cubicBezTo>
                  <a:cubicBezTo>
                    <a:pt x="147371" y="2145501"/>
                    <a:pt x="428513" y="1958628"/>
                    <a:pt x="625087" y="1600819"/>
                  </a:cubicBezTo>
                  <a:cubicBezTo>
                    <a:pt x="821661" y="1243010"/>
                    <a:pt x="1116988" y="538134"/>
                    <a:pt x="1231840" y="12464"/>
                  </a:cubicBezTo>
                  <a:close/>
                </a:path>
              </a:pathLst>
            </a:custGeom>
            <a:solidFill>
              <a:srgbClr val="538D3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7" name="Freeform 1076">
              <a:extLst>
                <a:ext uri="{FF2B5EF4-FFF2-40B4-BE49-F238E27FC236}">
                  <a16:creationId xmlns:a16="http://schemas.microsoft.com/office/drawing/2014/main" id="{7A94F3E1-B6A7-2714-1B12-91305CE324B7}"/>
                </a:ext>
              </a:extLst>
            </p:cNvPr>
            <p:cNvSpPr/>
            <p:nvPr/>
          </p:nvSpPr>
          <p:spPr>
            <a:xfrm rot="3584359">
              <a:off x="4887140" y="2530634"/>
              <a:ext cx="800212" cy="1889955"/>
            </a:xfrm>
            <a:custGeom>
              <a:avLst/>
              <a:gdLst>
                <a:gd name="connsiteX0" fmla="*/ 1033670 w 1033670"/>
                <a:gd name="connsiteY0" fmla="*/ 0 h 2107096"/>
                <a:gd name="connsiteX1" fmla="*/ 278296 w 1033670"/>
                <a:gd name="connsiteY1" fmla="*/ 795131 h 2107096"/>
                <a:gd name="connsiteX2" fmla="*/ 0 w 1033670"/>
                <a:gd name="connsiteY2" fmla="*/ 1272209 h 2107096"/>
                <a:gd name="connsiteX3" fmla="*/ 66261 w 1033670"/>
                <a:gd name="connsiteY3" fmla="*/ 2107096 h 2107096"/>
                <a:gd name="connsiteX4" fmla="*/ 689113 w 1033670"/>
                <a:gd name="connsiteY4" fmla="*/ 1577009 h 2107096"/>
                <a:gd name="connsiteX5" fmla="*/ 1033670 w 1033670"/>
                <a:gd name="connsiteY5" fmla="*/ 0 h 2107096"/>
                <a:gd name="connsiteX0" fmla="*/ 1033670 w 1033670"/>
                <a:gd name="connsiteY0" fmla="*/ 15780 h 2122876"/>
                <a:gd name="connsiteX1" fmla="*/ 278296 w 1033670"/>
                <a:gd name="connsiteY1" fmla="*/ 810911 h 2122876"/>
                <a:gd name="connsiteX2" fmla="*/ 0 w 1033670"/>
                <a:gd name="connsiteY2" fmla="*/ 1287989 h 2122876"/>
                <a:gd name="connsiteX3" fmla="*/ 66261 w 1033670"/>
                <a:gd name="connsiteY3" fmla="*/ 2122876 h 2122876"/>
                <a:gd name="connsiteX4" fmla="*/ 689113 w 1033670"/>
                <a:gd name="connsiteY4" fmla="*/ 1592789 h 2122876"/>
                <a:gd name="connsiteX5" fmla="*/ 1033670 w 1033670"/>
                <a:gd name="connsiteY5" fmla="*/ 15780 h 2122876"/>
                <a:gd name="connsiteX0" fmla="*/ 1036149 w 1036149"/>
                <a:gd name="connsiteY0" fmla="*/ 15780 h 2122876"/>
                <a:gd name="connsiteX1" fmla="*/ 280775 w 1036149"/>
                <a:gd name="connsiteY1" fmla="*/ 810911 h 2122876"/>
                <a:gd name="connsiteX2" fmla="*/ 2479 w 1036149"/>
                <a:gd name="connsiteY2" fmla="*/ 1287989 h 2122876"/>
                <a:gd name="connsiteX3" fmla="*/ 68740 w 1036149"/>
                <a:gd name="connsiteY3" fmla="*/ 2122876 h 2122876"/>
                <a:gd name="connsiteX4" fmla="*/ 691592 w 1036149"/>
                <a:gd name="connsiteY4" fmla="*/ 1592789 h 2122876"/>
                <a:gd name="connsiteX5" fmla="*/ 1036149 w 1036149"/>
                <a:gd name="connsiteY5" fmla="*/ 15780 h 2122876"/>
                <a:gd name="connsiteX0" fmla="*/ 1036149 w 1036149"/>
                <a:gd name="connsiteY0" fmla="*/ 15780 h 2208746"/>
                <a:gd name="connsiteX1" fmla="*/ 280775 w 1036149"/>
                <a:gd name="connsiteY1" fmla="*/ 810911 h 2208746"/>
                <a:gd name="connsiteX2" fmla="*/ 2479 w 1036149"/>
                <a:gd name="connsiteY2" fmla="*/ 1287989 h 2208746"/>
                <a:gd name="connsiteX3" fmla="*/ 68740 w 1036149"/>
                <a:gd name="connsiteY3" fmla="*/ 2122876 h 2208746"/>
                <a:gd name="connsiteX4" fmla="*/ 691592 w 1036149"/>
                <a:gd name="connsiteY4" fmla="*/ 1592789 h 2208746"/>
                <a:gd name="connsiteX5" fmla="*/ 1036149 w 1036149"/>
                <a:gd name="connsiteY5" fmla="*/ 15780 h 2208746"/>
                <a:gd name="connsiteX0" fmla="*/ 1036149 w 1036149"/>
                <a:gd name="connsiteY0" fmla="*/ 15780 h 2137880"/>
                <a:gd name="connsiteX1" fmla="*/ 280775 w 1036149"/>
                <a:gd name="connsiteY1" fmla="*/ 810911 h 2137880"/>
                <a:gd name="connsiteX2" fmla="*/ 2479 w 1036149"/>
                <a:gd name="connsiteY2" fmla="*/ 1287989 h 2137880"/>
                <a:gd name="connsiteX3" fmla="*/ 68740 w 1036149"/>
                <a:gd name="connsiteY3" fmla="*/ 2122876 h 2137880"/>
                <a:gd name="connsiteX4" fmla="*/ 691592 w 1036149"/>
                <a:gd name="connsiteY4" fmla="*/ 1592789 h 2137880"/>
                <a:gd name="connsiteX5" fmla="*/ 1036149 w 1036149"/>
                <a:gd name="connsiteY5" fmla="*/ 15780 h 2137880"/>
                <a:gd name="connsiteX0" fmla="*/ 1179444 w 1179444"/>
                <a:gd name="connsiteY0" fmla="*/ 15780 h 2168924"/>
                <a:gd name="connsiteX1" fmla="*/ 424070 w 1179444"/>
                <a:gd name="connsiteY1" fmla="*/ 810911 h 2168924"/>
                <a:gd name="connsiteX2" fmla="*/ 145774 w 1179444"/>
                <a:gd name="connsiteY2" fmla="*/ 1287989 h 2168924"/>
                <a:gd name="connsiteX3" fmla="*/ 0 w 1179444"/>
                <a:gd name="connsiteY3" fmla="*/ 2162632 h 2168924"/>
                <a:gd name="connsiteX4" fmla="*/ 834887 w 1179444"/>
                <a:gd name="connsiteY4" fmla="*/ 1592789 h 2168924"/>
                <a:gd name="connsiteX5" fmla="*/ 1179444 w 1179444"/>
                <a:gd name="connsiteY5" fmla="*/ 15780 h 2168924"/>
                <a:gd name="connsiteX0" fmla="*/ 1203297 w 1203297"/>
                <a:gd name="connsiteY0" fmla="*/ 15780 h 2234409"/>
                <a:gd name="connsiteX1" fmla="*/ 447923 w 1203297"/>
                <a:gd name="connsiteY1" fmla="*/ 810911 h 2234409"/>
                <a:gd name="connsiteX2" fmla="*/ 169627 w 1203297"/>
                <a:gd name="connsiteY2" fmla="*/ 1287989 h 2234409"/>
                <a:gd name="connsiteX3" fmla="*/ 23853 w 1203297"/>
                <a:gd name="connsiteY3" fmla="*/ 2162632 h 2234409"/>
                <a:gd name="connsiteX4" fmla="*/ 858740 w 1203297"/>
                <a:gd name="connsiteY4" fmla="*/ 1592789 h 2234409"/>
                <a:gd name="connsiteX5" fmla="*/ 1203297 w 1203297"/>
                <a:gd name="connsiteY5" fmla="*/ 15780 h 2234409"/>
                <a:gd name="connsiteX0" fmla="*/ 1224532 w 1224532"/>
                <a:gd name="connsiteY0" fmla="*/ 15780 h 2265589"/>
                <a:gd name="connsiteX1" fmla="*/ 469158 w 1224532"/>
                <a:gd name="connsiteY1" fmla="*/ 810911 h 2265589"/>
                <a:gd name="connsiteX2" fmla="*/ 190862 w 1224532"/>
                <a:gd name="connsiteY2" fmla="*/ 1287989 h 2265589"/>
                <a:gd name="connsiteX3" fmla="*/ 45088 w 1224532"/>
                <a:gd name="connsiteY3" fmla="*/ 2162632 h 2265589"/>
                <a:gd name="connsiteX4" fmla="*/ 879975 w 1224532"/>
                <a:gd name="connsiteY4" fmla="*/ 1592789 h 2265589"/>
                <a:gd name="connsiteX5" fmla="*/ 1224532 w 1224532"/>
                <a:gd name="connsiteY5" fmla="*/ 15780 h 2265589"/>
                <a:gd name="connsiteX0" fmla="*/ 1211962 w 1211962"/>
                <a:gd name="connsiteY0" fmla="*/ 15780 h 2163160"/>
                <a:gd name="connsiteX1" fmla="*/ 456588 w 1211962"/>
                <a:gd name="connsiteY1" fmla="*/ 810911 h 2163160"/>
                <a:gd name="connsiteX2" fmla="*/ 178292 w 1211962"/>
                <a:gd name="connsiteY2" fmla="*/ 1287989 h 2163160"/>
                <a:gd name="connsiteX3" fmla="*/ 32518 w 1211962"/>
                <a:gd name="connsiteY3" fmla="*/ 2162632 h 2163160"/>
                <a:gd name="connsiteX4" fmla="*/ 814396 w 1211962"/>
                <a:gd name="connsiteY4" fmla="*/ 1394007 h 2163160"/>
                <a:gd name="connsiteX5" fmla="*/ 1211962 w 1211962"/>
                <a:gd name="connsiteY5" fmla="*/ 15780 h 2163160"/>
                <a:gd name="connsiteX0" fmla="*/ 1227268 w 1227268"/>
                <a:gd name="connsiteY0" fmla="*/ 16888 h 2166489"/>
                <a:gd name="connsiteX1" fmla="*/ 471894 w 1227268"/>
                <a:gd name="connsiteY1" fmla="*/ 812019 h 2166489"/>
                <a:gd name="connsiteX2" fmla="*/ 127337 w 1227268"/>
                <a:gd name="connsiteY2" fmla="*/ 1620402 h 2166489"/>
                <a:gd name="connsiteX3" fmla="*/ 47824 w 1227268"/>
                <a:gd name="connsiteY3" fmla="*/ 2163740 h 2166489"/>
                <a:gd name="connsiteX4" fmla="*/ 829702 w 1227268"/>
                <a:gd name="connsiteY4" fmla="*/ 1395115 h 2166489"/>
                <a:gd name="connsiteX5" fmla="*/ 1227268 w 1227268"/>
                <a:gd name="connsiteY5" fmla="*/ 16888 h 2166489"/>
                <a:gd name="connsiteX0" fmla="*/ 1205073 w 1205073"/>
                <a:gd name="connsiteY0" fmla="*/ 16888 h 2180203"/>
                <a:gd name="connsiteX1" fmla="*/ 449699 w 1205073"/>
                <a:gd name="connsiteY1" fmla="*/ 812019 h 2180203"/>
                <a:gd name="connsiteX2" fmla="*/ 105142 w 1205073"/>
                <a:gd name="connsiteY2" fmla="*/ 1620402 h 2180203"/>
                <a:gd name="connsiteX3" fmla="*/ 25629 w 1205073"/>
                <a:gd name="connsiteY3" fmla="*/ 2163740 h 2180203"/>
                <a:gd name="connsiteX4" fmla="*/ 502707 w 1205073"/>
                <a:gd name="connsiteY4" fmla="*/ 1845689 h 2180203"/>
                <a:gd name="connsiteX5" fmla="*/ 1205073 w 1205073"/>
                <a:gd name="connsiteY5" fmla="*/ 16888 h 2180203"/>
                <a:gd name="connsiteX0" fmla="*/ 1200997 w 1200997"/>
                <a:gd name="connsiteY0" fmla="*/ 15540 h 2178855"/>
                <a:gd name="connsiteX1" fmla="*/ 273344 w 1200997"/>
                <a:gd name="connsiteY1" fmla="*/ 876932 h 2178855"/>
                <a:gd name="connsiteX2" fmla="*/ 101066 w 1200997"/>
                <a:gd name="connsiteY2" fmla="*/ 1619054 h 2178855"/>
                <a:gd name="connsiteX3" fmla="*/ 21553 w 1200997"/>
                <a:gd name="connsiteY3" fmla="*/ 2162392 h 2178855"/>
                <a:gd name="connsiteX4" fmla="*/ 498631 w 1200997"/>
                <a:gd name="connsiteY4" fmla="*/ 1844341 h 2178855"/>
                <a:gd name="connsiteX5" fmla="*/ 1200997 w 1200997"/>
                <a:gd name="connsiteY5" fmla="*/ 15540 h 2178855"/>
                <a:gd name="connsiteX0" fmla="*/ 1204717 w 1204717"/>
                <a:gd name="connsiteY0" fmla="*/ 14178 h 2177493"/>
                <a:gd name="connsiteX1" fmla="*/ 436090 w 1204717"/>
                <a:gd name="connsiteY1" fmla="*/ 955083 h 2177493"/>
                <a:gd name="connsiteX2" fmla="*/ 104786 w 1204717"/>
                <a:gd name="connsiteY2" fmla="*/ 1617692 h 2177493"/>
                <a:gd name="connsiteX3" fmla="*/ 25273 w 1204717"/>
                <a:gd name="connsiteY3" fmla="*/ 2161030 h 2177493"/>
                <a:gd name="connsiteX4" fmla="*/ 502351 w 1204717"/>
                <a:gd name="connsiteY4" fmla="*/ 1842979 h 2177493"/>
                <a:gd name="connsiteX5" fmla="*/ 1204717 w 1204717"/>
                <a:gd name="connsiteY5" fmla="*/ 14178 h 2177493"/>
                <a:gd name="connsiteX0" fmla="*/ 1216227 w 1216227"/>
                <a:gd name="connsiteY0" fmla="*/ 14178 h 2162179"/>
                <a:gd name="connsiteX1" fmla="*/ 447600 w 1216227"/>
                <a:gd name="connsiteY1" fmla="*/ 955083 h 2162179"/>
                <a:gd name="connsiteX2" fmla="*/ 116296 w 1216227"/>
                <a:gd name="connsiteY2" fmla="*/ 1617692 h 2162179"/>
                <a:gd name="connsiteX3" fmla="*/ 36783 w 1216227"/>
                <a:gd name="connsiteY3" fmla="*/ 2161030 h 2162179"/>
                <a:gd name="connsiteX4" fmla="*/ 672887 w 1216227"/>
                <a:gd name="connsiteY4" fmla="*/ 1471918 h 2162179"/>
                <a:gd name="connsiteX5" fmla="*/ 1216227 w 1216227"/>
                <a:gd name="connsiteY5" fmla="*/ 14178 h 2162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6227" h="2162179">
                  <a:moveTo>
                    <a:pt x="1216227" y="14178"/>
                  </a:moveTo>
                  <a:cubicBezTo>
                    <a:pt x="1147757" y="-116135"/>
                    <a:pt x="630922" y="687831"/>
                    <a:pt x="447600" y="955083"/>
                  </a:cubicBezTo>
                  <a:cubicBezTo>
                    <a:pt x="264278" y="1222335"/>
                    <a:pt x="184766" y="1416701"/>
                    <a:pt x="116296" y="1617692"/>
                  </a:cubicBezTo>
                  <a:cubicBezTo>
                    <a:pt x="47827" y="1818683"/>
                    <a:pt x="-55982" y="2185326"/>
                    <a:pt x="36783" y="2161030"/>
                  </a:cubicBezTo>
                  <a:cubicBezTo>
                    <a:pt x="129548" y="2136734"/>
                    <a:pt x="476313" y="1829727"/>
                    <a:pt x="672887" y="1471918"/>
                  </a:cubicBezTo>
                  <a:cubicBezTo>
                    <a:pt x="869461" y="1114109"/>
                    <a:pt x="1101375" y="539848"/>
                    <a:pt x="1216227" y="14178"/>
                  </a:cubicBezTo>
                  <a:close/>
                </a:path>
              </a:pathLst>
            </a:custGeom>
            <a:solidFill>
              <a:srgbClr val="538D3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78" name="Straight Connector 1077">
              <a:extLst>
                <a:ext uri="{FF2B5EF4-FFF2-40B4-BE49-F238E27FC236}">
                  <a16:creationId xmlns:a16="http://schemas.microsoft.com/office/drawing/2014/main" id="{3B557436-12A1-29C6-C11A-0F586B1F90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66049" y="2830532"/>
              <a:ext cx="371458" cy="470168"/>
            </a:xfrm>
            <a:prstGeom prst="line">
              <a:avLst/>
            </a:prstGeom>
            <a:ln w="381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085" name="Group 1084">
            <a:extLst>
              <a:ext uri="{FF2B5EF4-FFF2-40B4-BE49-F238E27FC236}">
                <a16:creationId xmlns:a16="http://schemas.microsoft.com/office/drawing/2014/main" id="{763AF603-09DE-FEF0-E52F-02AEDE62FE0B}"/>
              </a:ext>
            </a:extLst>
          </p:cNvPr>
          <p:cNvGrpSpPr/>
          <p:nvPr/>
        </p:nvGrpSpPr>
        <p:grpSpPr>
          <a:xfrm>
            <a:off x="8763517" y="3960475"/>
            <a:ext cx="774804" cy="925643"/>
            <a:chOff x="96407" y="1088687"/>
            <a:chExt cx="3180297" cy="4059031"/>
          </a:xfrm>
        </p:grpSpPr>
        <p:sp>
          <p:nvSpPr>
            <p:cNvPr id="1086" name="Rectangle 1085">
              <a:extLst>
                <a:ext uri="{FF2B5EF4-FFF2-40B4-BE49-F238E27FC236}">
                  <a16:creationId xmlns:a16="http://schemas.microsoft.com/office/drawing/2014/main" id="{DB1B3001-64C6-0C7B-7F6E-A8BA8E3888F1}"/>
                </a:ext>
              </a:extLst>
            </p:cNvPr>
            <p:cNvSpPr/>
            <p:nvPr/>
          </p:nvSpPr>
          <p:spPr>
            <a:xfrm>
              <a:off x="1616501" y="2184294"/>
              <a:ext cx="196136" cy="1704319"/>
            </a:xfrm>
            <a:prstGeom prst="rect">
              <a:avLst/>
            </a:prstGeom>
            <a:solidFill>
              <a:srgbClr val="D8B49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7" name="Freeform 1086">
              <a:extLst>
                <a:ext uri="{FF2B5EF4-FFF2-40B4-BE49-F238E27FC236}">
                  <a16:creationId xmlns:a16="http://schemas.microsoft.com/office/drawing/2014/main" id="{35E11FF0-52EB-C6E0-D179-4DCF801CADC2}"/>
                </a:ext>
              </a:extLst>
            </p:cNvPr>
            <p:cNvSpPr/>
            <p:nvPr/>
          </p:nvSpPr>
          <p:spPr>
            <a:xfrm>
              <a:off x="715614" y="3841684"/>
              <a:ext cx="952122" cy="1306034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88" name="Freeform 1087">
              <a:extLst>
                <a:ext uri="{FF2B5EF4-FFF2-40B4-BE49-F238E27FC236}">
                  <a16:creationId xmlns:a16="http://schemas.microsoft.com/office/drawing/2014/main" id="{3CE05ADC-4BB6-637C-015F-EA99A989FFE5}"/>
                </a:ext>
              </a:extLst>
            </p:cNvPr>
            <p:cNvSpPr/>
            <p:nvPr/>
          </p:nvSpPr>
          <p:spPr>
            <a:xfrm rot="17197830">
              <a:off x="1807045" y="3779360"/>
              <a:ext cx="915673" cy="1358022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89" name="Freeform 1088">
              <a:extLst>
                <a:ext uri="{FF2B5EF4-FFF2-40B4-BE49-F238E27FC236}">
                  <a16:creationId xmlns:a16="http://schemas.microsoft.com/office/drawing/2014/main" id="{775F3FFE-0D0F-3257-F39F-4475E811E35C}"/>
                </a:ext>
              </a:extLst>
            </p:cNvPr>
            <p:cNvSpPr/>
            <p:nvPr/>
          </p:nvSpPr>
          <p:spPr>
            <a:xfrm rot="20202105">
              <a:off x="1355532" y="3942702"/>
              <a:ext cx="562316" cy="953617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1090" name="Group 1089">
              <a:extLst>
                <a:ext uri="{FF2B5EF4-FFF2-40B4-BE49-F238E27FC236}">
                  <a16:creationId xmlns:a16="http://schemas.microsoft.com/office/drawing/2014/main" id="{5D69E1FA-C948-B35A-80CF-E359C06A55D1}"/>
                </a:ext>
              </a:extLst>
            </p:cNvPr>
            <p:cNvGrpSpPr/>
            <p:nvPr/>
          </p:nvGrpSpPr>
          <p:grpSpPr>
            <a:xfrm rot="4133893">
              <a:off x="63057" y="1247300"/>
              <a:ext cx="1424722" cy="1358022"/>
              <a:chOff x="4342268" y="2830532"/>
              <a:chExt cx="2537515" cy="2609889"/>
            </a:xfrm>
          </p:grpSpPr>
          <p:sp>
            <p:nvSpPr>
              <p:cNvPr id="1098" name="Freeform 1097">
                <a:extLst>
                  <a:ext uri="{FF2B5EF4-FFF2-40B4-BE49-F238E27FC236}">
                    <a16:creationId xmlns:a16="http://schemas.microsoft.com/office/drawing/2014/main" id="{E2B83385-4240-0318-506F-D31823D78147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9" name="Freeform 1098">
                <a:extLst>
                  <a:ext uri="{FF2B5EF4-FFF2-40B4-BE49-F238E27FC236}">
                    <a16:creationId xmlns:a16="http://schemas.microsoft.com/office/drawing/2014/main" id="{27829718-7761-B54E-0D48-C2C61665F778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00" name="Freeform 1099">
                <a:extLst>
                  <a:ext uri="{FF2B5EF4-FFF2-40B4-BE49-F238E27FC236}">
                    <a16:creationId xmlns:a16="http://schemas.microsoft.com/office/drawing/2014/main" id="{EF060E56-20B3-56E2-B473-C4BA4C551BF0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01" name="Freeform 1100">
                <a:extLst>
                  <a:ext uri="{FF2B5EF4-FFF2-40B4-BE49-F238E27FC236}">
                    <a16:creationId xmlns:a16="http://schemas.microsoft.com/office/drawing/2014/main" id="{5E048BA8-2581-2193-B0CA-D2913C0F0BE0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02" name="Freeform 1101">
                <a:extLst>
                  <a:ext uri="{FF2B5EF4-FFF2-40B4-BE49-F238E27FC236}">
                    <a16:creationId xmlns:a16="http://schemas.microsoft.com/office/drawing/2014/main" id="{D526381B-11A2-FAB4-BB29-5D567DE0DA91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103" name="Straight Connector 1102">
                <a:extLst>
                  <a:ext uri="{FF2B5EF4-FFF2-40B4-BE49-F238E27FC236}">
                    <a16:creationId xmlns:a16="http://schemas.microsoft.com/office/drawing/2014/main" id="{B1905E2E-DD09-96B9-444B-AA864B674B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1091" name="Group 1090">
              <a:extLst>
                <a:ext uri="{FF2B5EF4-FFF2-40B4-BE49-F238E27FC236}">
                  <a16:creationId xmlns:a16="http://schemas.microsoft.com/office/drawing/2014/main" id="{5CE27235-E780-1FE3-6651-3231B7DF8DD2}"/>
                </a:ext>
              </a:extLst>
            </p:cNvPr>
            <p:cNvGrpSpPr/>
            <p:nvPr/>
          </p:nvGrpSpPr>
          <p:grpSpPr>
            <a:xfrm rot="11670143">
              <a:off x="1795272" y="1088687"/>
              <a:ext cx="1481432" cy="1306035"/>
              <a:chOff x="4342268" y="2830532"/>
              <a:chExt cx="2537515" cy="2609889"/>
            </a:xfrm>
          </p:grpSpPr>
          <p:sp>
            <p:nvSpPr>
              <p:cNvPr id="1092" name="Freeform 1091">
                <a:extLst>
                  <a:ext uri="{FF2B5EF4-FFF2-40B4-BE49-F238E27FC236}">
                    <a16:creationId xmlns:a16="http://schemas.microsoft.com/office/drawing/2014/main" id="{95D6E70F-484A-67E5-4793-471179596A4C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3" name="Freeform 1092">
                <a:extLst>
                  <a:ext uri="{FF2B5EF4-FFF2-40B4-BE49-F238E27FC236}">
                    <a16:creationId xmlns:a16="http://schemas.microsoft.com/office/drawing/2014/main" id="{A77A9885-9BA8-1A77-388C-D50DCD4CD243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4" name="Freeform 1093">
                <a:extLst>
                  <a:ext uri="{FF2B5EF4-FFF2-40B4-BE49-F238E27FC236}">
                    <a16:creationId xmlns:a16="http://schemas.microsoft.com/office/drawing/2014/main" id="{0B21A24A-F2EC-846D-6EAF-C112D79DF63E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5" name="Freeform 1094">
                <a:extLst>
                  <a:ext uri="{FF2B5EF4-FFF2-40B4-BE49-F238E27FC236}">
                    <a16:creationId xmlns:a16="http://schemas.microsoft.com/office/drawing/2014/main" id="{C82362C0-6869-CB5B-52B2-20632EC9F0D5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96" name="Freeform 1095">
                <a:extLst>
                  <a:ext uri="{FF2B5EF4-FFF2-40B4-BE49-F238E27FC236}">
                    <a16:creationId xmlns:a16="http://schemas.microsoft.com/office/drawing/2014/main" id="{1541E7A8-EB6A-CF12-7885-B784B112C245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097" name="Straight Connector 1096">
                <a:extLst>
                  <a:ext uri="{FF2B5EF4-FFF2-40B4-BE49-F238E27FC236}">
                    <a16:creationId xmlns:a16="http://schemas.microsoft.com/office/drawing/2014/main" id="{818CE6FC-CCAA-4702-3D65-70D881C309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sp>
        <p:nvSpPr>
          <p:cNvPr id="1104" name="TextBox 1103">
            <a:extLst>
              <a:ext uri="{FF2B5EF4-FFF2-40B4-BE49-F238E27FC236}">
                <a16:creationId xmlns:a16="http://schemas.microsoft.com/office/drawing/2014/main" id="{9210F4E9-DECB-ADF4-DDC7-83AF08EAF1FA}"/>
              </a:ext>
            </a:extLst>
          </p:cNvPr>
          <p:cNvSpPr txBox="1"/>
          <p:nvPr/>
        </p:nvSpPr>
        <p:spPr>
          <a:xfrm>
            <a:off x="10693972" y="3795727"/>
            <a:ext cx="2038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Apr 2029</a:t>
            </a:r>
          </a:p>
        </p:txBody>
      </p:sp>
      <p:sp>
        <p:nvSpPr>
          <p:cNvPr id="1105" name="TextBox 1104">
            <a:extLst>
              <a:ext uri="{FF2B5EF4-FFF2-40B4-BE49-F238E27FC236}">
                <a16:creationId xmlns:a16="http://schemas.microsoft.com/office/drawing/2014/main" id="{1241946E-0CEC-563E-8127-818950552F72}"/>
              </a:ext>
            </a:extLst>
          </p:cNvPr>
          <p:cNvSpPr txBox="1"/>
          <p:nvPr/>
        </p:nvSpPr>
        <p:spPr>
          <a:xfrm>
            <a:off x="3087906" y="4559117"/>
            <a:ext cx="114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Apr 2024</a:t>
            </a:r>
          </a:p>
        </p:txBody>
      </p:sp>
      <p:cxnSp>
        <p:nvCxnSpPr>
          <p:cNvPr id="1106" name="Straight Connector 1105">
            <a:extLst>
              <a:ext uri="{FF2B5EF4-FFF2-40B4-BE49-F238E27FC236}">
                <a16:creationId xmlns:a16="http://schemas.microsoft.com/office/drawing/2014/main" id="{AFB058FF-5AAE-2818-3033-E8E4FF509F40}"/>
              </a:ext>
            </a:extLst>
          </p:cNvPr>
          <p:cNvCxnSpPr/>
          <p:nvPr/>
        </p:nvCxnSpPr>
        <p:spPr>
          <a:xfrm>
            <a:off x="3642346" y="4841047"/>
            <a:ext cx="0" cy="9744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7" name="Straight Connector 1106">
            <a:extLst>
              <a:ext uri="{FF2B5EF4-FFF2-40B4-BE49-F238E27FC236}">
                <a16:creationId xmlns:a16="http://schemas.microsoft.com/office/drawing/2014/main" id="{7FD28829-2A44-9C63-8199-4019FB6AB527}"/>
              </a:ext>
            </a:extLst>
          </p:cNvPr>
          <p:cNvCxnSpPr/>
          <p:nvPr/>
        </p:nvCxnSpPr>
        <p:spPr>
          <a:xfrm>
            <a:off x="5467350" y="4832404"/>
            <a:ext cx="0" cy="9744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8" name="Straight Connector 1107">
            <a:extLst>
              <a:ext uri="{FF2B5EF4-FFF2-40B4-BE49-F238E27FC236}">
                <a16:creationId xmlns:a16="http://schemas.microsoft.com/office/drawing/2014/main" id="{995FD097-5849-ABD7-84B2-D5B3191C193A}"/>
              </a:ext>
            </a:extLst>
          </p:cNvPr>
          <p:cNvCxnSpPr/>
          <p:nvPr/>
        </p:nvCxnSpPr>
        <p:spPr>
          <a:xfrm>
            <a:off x="7932495" y="4876138"/>
            <a:ext cx="0" cy="9744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0" name="Straight Arrow Connector 1109">
            <a:extLst>
              <a:ext uri="{FF2B5EF4-FFF2-40B4-BE49-F238E27FC236}">
                <a16:creationId xmlns:a16="http://schemas.microsoft.com/office/drawing/2014/main" id="{095C4E5B-FBD0-717A-C113-78426BA73C12}"/>
              </a:ext>
            </a:extLst>
          </p:cNvPr>
          <p:cNvCxnSpPr/>
          <p:nvPr/>
        </p:nvCxnSpPr>
        <p:spPr>
          <a:xfrm>
            <a:off x="6507422" y="4588283"/>
            <a:ext cx="30591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1" name="Straight Arrow Connector 1110">
            <a:extLst>
              <a:ext uri="{FF2B5EF4-FFF2-40B4-BE49-F238E27FC236}">
                <a16:creationId xmlns:a16="http://schemas.microsoft.com/office/drawing/2014/main" id="{6A96E800-1D3F-C36A-42E6-37DB56E8A827}"/>
              </a:ext>
            </a:extLst>
          </p:cNvPr>
          <p:cNvCxnSpPr>
            <a:cxnSpLocks/>
          </p:cNvCxnSpPr>
          <p:nvPr/>
        </p:nvCxnSpPr>
        <p:spPr>
          <a:xfrm flipH="1" flipV="1">
            <a:off x="6476100" y="4688581"/>
            <a:ext cx="28135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113" name="Group 1112">
            <a:extLst>
              <a:ext uri="{FF2B5EF4-FFF2-40B4-BE49-F238E27FC236}">
                <a16:creationId xmlns:a16="http://schemas.microsoft.com/office/drawing/2014/main" id="{8F7FF7AA-22E2-7F49-95AC-C735E8E12563}"/>
              </a:ext>
            </a:extLst>
          </p:cNvPr>
          <p:cNvGrpSpPr/>
          <p:nvPr/>
        </p:nvGrpSpPr>
        <p:grpSpPr>
          <a:xfrm>
            <a:off x="644549" y="4691420"/>
            <a:ext cx="774804" cy="925643"/>
            <a:chOff x="96407" y="1088687"/>
            <a:chExt cx="3180297" cy="4059031"/>
          </a:xfrm>
        </p:grpSpPr>
        <p:sp>
          <p:nvSpPr>
            <p:cNvPr id="1114" name="Rectangle 1113">
              <a:extLst>
                <a:ext uri="{FF2B5EF4-FFF2-40B4-BE49-F238E27FC236}">
                  <a16:creationId xmlns:a16="http://schemas.microsoft.com/office/drawing/2014/main" id="{DD3FC200-08F1-F355-A2B6-0C9D96839281}"/>
                </a:ext>
              </a:extLst>
            </p:cNvPr>
            <p:cNvSpPr/>
            <p:nvPr/>
          </p:nvSpPr>
          <p:spPr>
            <a:xfrm>
              <a:off x="1616501" y="2184294"/>
              <a:ext cx="196136" cy="1704319"/>
            </a:xfrm>
            <a:prstGeom prst="rect">
              <a:avLst/>
            </a:prstGeom>
            <a:solidFill>
              <a:srgbClr val="D8B49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5" name="Freeform 1114">
              <a:extLst>
                <a:ext uri="{FF2B5EF4-FFF2-40B4-BE49-F238E27FC236}">
                  <a16:creationId xmlns:a16="http://schemas.microsoft.com/office/drawing/2014/main" id="{FA2E5971-15BE-D7DB-1A85-77DDAFA4C5A3}"/>
                </a:ext>
              </a:extLst>
            </p:cNvPr>
            <p:cNvSpPr/>
            <p:nvPr/>
          </p:nvSpPr>
          <p:spPr>
            <a:xfrm>
              <a:off x="715614" y="3841684"/>
              <a:ext cx="952122" cy="1306034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16" name="Freeform 1115">
              <a:extLst>
                <a:ext uri="{FF2B5EF4-FFF2-40B4-BE49-F238E27FC236}">
                  <a16:creationId xmlns:a16="http://schemas.microsoft.com/office/drawing/2014/main" id="{3BC5CF4C-258E-C844-0A04-39DACDB4721D}"/>
                </a:ext>
              </a:extLst>
            </p:cNvPr>
            <p:cNvSpPr/>
            <p:nvPr/>
          </p:nvSpPr>
          <p:spPr>
            <a:xfrm rot="17197830">
              <a:off x="1807045" y="3779360"/>
              <a:ext cx="915673" cy="1358022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17" name="Freeform 1116">
              <a:extLst>
                <a:ext uri="{FF2B5EF4-FFF2-40B4-BE49-F238E27FC236}">
                  <a16:creationId xmlns:a16="http://schemas.microsoft.com/office/drawing/2014/main" id="{ABD7D056-476B-AA2F-4546-AC840480A06A}"/>
                </a:ext>
              </a:extLst>
            </p:cNvPr>
            <p:cNvSpPr/>
            <p:nvPr/>
          </p:nvSpPr>
          <p:spPr>
            <a:xfrm rot="20202105">
              <a:off x="1355532" y="3942702"/>
              <a:ext cx="562316" cy="953617"/>
            </a:xfrm>
            <a:custGeom>
              <a:avLst/>
              <a:gdLst>
                <a:gd name="connsiteX0" fmla="*/ 583894 w 969484"/>
                <a:gd name="connsiteY0" fmla="*/ 165253 h 1542362"/>
                <a:gd name="connsiteX1" fmla="*/ 110169 w 969484"/>
                <a:gd name="connsiteY1" fmla="*/ 694063 h 1542362"/>
                <a:gd name="connsiteX2" fmla="*/ 0 w 969484"/>
                <a:gd name="connsiteY2" fmla="*/ 1322024 h 1542362"/>
                <a:gd name="connsiteX3" fmla="*/ 209321 w 969484"/>
                <a:gd name="connsiteY3" fmla="*/ 1542362 h 1542362"/>
                <a:gd name="connsiteX4" fmla="*/ 969484 w 969484"/>
                <a:gd name="connsiteY4" fmla="*/ 638978 h 1542362"/>
                <a:gd name="connsiteX5" fmla="*/ 914400 w 969484"/>
                <a:gd name="connsiteY5" fmla="*/ 0 h 1542362"/>
                <a:gd name="connsiteX6" fmla="*/ 583894 w 969484"/>
                <a:gd name="connsiteY6" fmla="*/ 165253 h 1542362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83894 w 969484"/>
                <a:gd name="connsiteY0" fmla="*/ 189595 h 1566704"/>
                <a:gd name="connsiteX1" fmla="*/ 110169 w 969484"/>
                <a:gd name="connsiteY1" fmla="*/ 718405 h 1566704"/>
                <a:gd name="connsiteX2" fmla="*/ 0 w 969484"/>
                <a:gd name="connsiteY2" fmla="*/ 1346366 h 1566704"/>
                <a:gd name="connsiteX3" fmla="*/ 209321 w 969484"/>
                <a:gd name="connsiteY3" fmla="*/ 1566704 h 1566704"/>
                <a:gd name="connsiteX4" fmla="*/ 969484 w 969484"/>
                <a:gd name="connsiteY4" fmla="*/ 663320 h 1566704"/>
                <a:gd name="connsiteX5" fmla="*/ 914400 w 969484"/>
                <a:gd name="connsiteY5" fmla="*/ 24342 h 1566704"/>
                <a:gd name="connsiteX6" fmla="*/ 583894 w 969484"/>
                <a:gd name="connsiteY6" fmla="*/ 189595 h 1566704"/>
                <a:gd name="connsiteX0" fmla="*/ 592400 w 977990"/>
                <a:gd name="connsiteY0" fmla="*/ 189595 h 1609802"/>
                <a:gd name="connsiteX1" fmla="*/ 118675 w 977990"/>
                <a:gd name="connsiteY1" fmla="*/ 718405 h 1609802"/>
                <a:gd name="connsiteX2" fmla="*/ 8506 w 977990"/>
                <a:gd name="connsiteY2" fmla="*/ 1346366 h 1609802"/>
                <a:gd name="connsiteX3" fmla="*/ 217827 w 977990"/>
                <a:gd name="connsiteY3" fmla="*/ 1566704 h 1609802"/>
                <a:gd name="connsiteX4" fmla="*/ 977990 w 977990"/>
                <a:gd name="connsiteY4" fmla="*/ 663320 h 1609802"/>
                <a:gd name="connsiteX5" fmla="*/ 922906 w 977990"/>
                <a:gd name="connsiteY5" fmla="*/ 24342 h 1609802"/>
                <a:gd name="connsiteX6" fmla="*/ 592400 w 977990"/>
                <a:gd name="connsiteY6" fmla="*/ 189595 h 1609802"/>
                <a:gd name="connsiteX0" fmla="*/ 592400 w 1090632"/>
                <a:gd name="connsiteY0" fmla="*/ 189595 h 1609802"/>
                <a:gd name="connsiteX1" fmla="*/ 118675 w 1090632"/>
                <a:gd name="connsiteY1" fmla="*/ 718405 h 1609802"/>
                <a:gd name="connsiteX2" fmla="*/ 8506 w 1090632"/>
                <a:gd name="connsiteY2" fmla="*/ 1346366 h 1609802"/>
                <a:gd name="connsiteX3" fmla="*/ 217827 w 1090632"/>
                <a:gd name="connsiteY3" fmla="*/ 1566704 h 1609802"/>
                <a:gd name="connsiteX4" fmla="*/ 977990 w 1090632"/>
                <a:gd name="connsiteY4" fmla="*/ 663320 h 1609802"/>
                <a:gd name="connsiteX5" fmla="*/ 922906 w 1090632"/>
                <a:gd name="connsiteY5" fmla="*/ 24342 h 1609802"/>
                <a:gd name="connsiteX6" fmla="*/ 592400 w 1090632"/>
                <a:gd name="connsiteY6" fmla="*/ 189595 h 1609802"/>
                <a:gd name="connsiteX0" fmla="*/ 592400 w 1030269"/>
                <a:gd name="connsiteY0" fmla="*/ 189595 h 1609802"/>
                <a:gd name="connsiteX1" fmla="*/ 118675 w 1030269"/>
                <a:gd name="connsiteY1" fmla="*/ 718405 h 1609802"/>
                <a:gd name="connsiteX2" fmla="*/ 8506 w 1030269"/>
                <a:gd name="connsiteY2" fmla="*/ 1346366 h 1609802"/>
                <a:gd name="connsiteX3" fmla="*/ 217827 w 1030269"/>
                <a:gd name="connsiteY3" fmla="*/ 1566704 h 1609802"/>
                <a:gd name="connsiteX4" fmla="*/ 977990 w 1030269"/>
                <a:gd name="connsiteY4" fmla="*/ 663320 h 1609802"/>
                <a:gd name="connsiteX5" fmla="*/ 922906 w 1030269"/>
                <a:gd name="connsiteY5" fmla="*/ 24342 h 1609802"/>
                <a:gd name="connsiteX6" fmla="*/ 592400 w 1030269"/>
                <a:gd name="connsiteY6" fmla="*/ 189595 h 1609802"/>
                <a:gd name="connsiteX0" fmla="*/ 584534 w 1022403"/>
                <a:gd name="connsiteY0" fmla="*/ 191960 h 1601502"/>
                <a:gd name="connsiteX1" fmla="*/ 254029 w 1022403"/>
                <a:gd name="connsiteY1" fmla="*/ 841955 h 1601502"/>
                <a:gd name="connsiteX2" fmla="*/ 640 w 1022403"/>
                <a:gd name="connsiteY2" fmla="*/ 1348731 h 1601502"/>
                <a:gd name="connsiteX3" fmla="*/ 209961 w 1022403"/>
                <a:gd name="connsiteY3" fmla="*/ 1569069 h 1601502"/>
                <a:gd name="connsiteX4" fmla="*/ 970124 w 1022403"/>
                <a:gd name="connsiteY4" fmla="*/ 665685 h 1601502"/>
                <a:gd name="connsiteX5" fmla="*/ 915040 w 1022403"/>
                <a:gd name="connsiteY5" fmla="*/ 26707 h 1601502"/>
                <a:gd name="connsiteX6" fmla="*/ 584534 w 1022403"/>
                <a:gd name="connsiteY6" fmla="*/ 191960 h 1601502"/>
                <a:gd name="connsiteX0" fmla="*/ 628601 w 1020884"/>
                <a:gd name="connsiteY0" fmla="*/ 358232 h 1580487"/>
                <a:gd name="connsiteX1" fmla="*/ 254029 w 1020884"/>
                <a:gd name="connsiteY1" fmla="*/ 820940 h 1580487"/>
                <a:gd name="connsiteX2" fmla="*/ 640 w 1020884"/>
                <a:gd name="connsiteY2" fmla="*/ 1327716 h 1580487"/>
                <a:gd name="connsiteX3" fmla="*/ 209961 w 1020884"/>
                <a:gd name="connsiteY3" fmla="*/ 1548054 h 1580487"/>
                <a:gd name="connsiteX4" fmla="*/ 970124 w 1020884"/>
                <a:gd name="connsiteY4" fmla="*/ 644670 h 1580487"/>
                <a:gd name="connsiteX5" fmla="*/ 915040 w 1020884"/>
                <a:gd name="connsiteY5" fmla="*/ 5692 h 1580487"/>
                <a:gd name="connsiteX6" fmla="*/ 628601 w 1020884"/>
                <a:gd name="connsiteY6" fmla="*/ 358232 h 1580487"/>
                <a:gd name="connsiteX0" fmla="*/ 628601 w 1036605"/>
                <a:gd name="connsiteY0" fmla="*/ 208134 h 1430389"/>
                <a:gd name="connsiteX1" fmla="*/ 254029 w 1036605"/>
                <a:gd name="connsiteY1" fmla="*/ 670842 h 1430389"/>
                <a:gd name="connsiteX2" fmla="*/ 640 w 1036605"/>
                <a:gd name="connsiteY2" fmla="*/ 1177618 h 1430389"/>
                <a:gd name="connsiteX3" fmla="*/ 209961 w 1036605"/>
                <a:gd name="connsiteY3" fmla="*/ 1397956 h 1430389"/>
                <a:gd name="connsiteX4" fmla="*/ 970124 w 1036605"/>
                <a:gd name="connsiteY4" fmla="*/ 494572 h 1430389"/>
                <a:gd name="connsiteX5" fmla="*/ 959108 w 1036605"/>
                <a:gd name="connsiteY5" fmla="*/ 9830 h 1430389"/>
                <a:gd name="connsiteX6" fmla="*/ 628601 w 1036605"/>
                <a:gd name="connsiteY6" fmla="*/ 208134 h 1430389"/>
                <a:gd name="connsiteX0" fmla="*/ 628601 w 982021"/>
                <a:gd name="connsiteY0" fmla="*/ 209297 h 1431552"/>
                <a:gd name="connsiteX1" fmla="*/ 254029 w 982021"/>
                <a:gd name="connsiteY1" fmla="*/ 672005 h 1431552"/>
                <a:gd name="connsiteX2" fmla="*/ 640 w 982021"/>
                <a:gd name="connsiteY2" fmla="*/ 1178781 h 1431552"/>
                <a:gd name="connsiteX3" fmla="*/ 209961 w 982021"/>
                <a:gd name="connsiteY3" fmla="*/ 1399119 h 1431552"/>
                <a:gd name="connsiteX4" fmla="*/ 870972 w 982021"/>
                <a:gd name="connsiteY4" fmla="*/ 517769 h 1431552"/>
                <a:gd name="connsiteX5" fmla="*/ 959108 w 982021"/>
                <a:gd name="connsiteY5" fmla="*/ 10993 h 1431552"/>
                <a:gd name="connsiteX6" fmla="*/ 628601 w 982021"/>
                <a:gd name="connsiteY6" fmla="*/ 209297 h 1431552"/>
                <a:gd name="connsiteX0" fmla="*/ 650710 w 1008907"/>
                <a:gd name="connsiteY0" fmla="*/ 209297 h 1482414"/>
                <a:gd name="connsiteX1" fmla="*/ 276138 w 1008907"/>
                <a:gd name="connsiteY1" fmla="*/ 672005 h 1482414"/>
                <a:gd name="connsiteX2" fmla="*/ 22749 w 1008907"/>
                <a:gd name="connsiteY2" fmla="*/ 1178781 h 1482414"/>
                <a:gd name="connsiteX3" fmla="*/ 121902 w 1008907"/>
                <a:gd name="connsiteY3" fmla="*/ 1454203 h 1482414"/>
                <a:gd name="connsiteX4" fmla="*/ 893081 w 1008907"/>
                <a:gd name="connsiteY4" fmla="*/ 517769 h 1482414"/>
                <a:gd name="connsiteX5" fmla="*/ 981217 w 1008907"/>
                <a:gd name="connsiteY5" fmla="*/ 10993 h 1482414"/>
                <a:gd name="connsiteX6" fmla="*/ 650710 w 1008907"/>
                <a:gd name="connsiteY6" fmla="*/ 209297 h 148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8907" h="1482414">
                  <a:moveTo>
                    <a:pt x="650710" y="209297"/>
                  </a:moveTo>
                  <a:cubicBezTo>
                    <a:pt x="533197" y="319466"/>
                    <a:pt x="380798" y="510424"/>
                    <a:pt x="276138" y="672005"/>
                  </a:cubicBezTo>
                  <a:cubicBezTo>
                    <a:pt x="171478" y="833586"/>
                    <a:pt x="48455" y="1048415"/>
                    <a:pt x="22749" y="1178781"/>
                  </a:cubicBezTo>
                  <a:cubicBezTo>
                    <a:pt x="-2957" y="1309147"/>
                    <a:pt x="-39679" y="1568044"/>
                    <a:pt x="121902" y="1454203"/>
                  </a:cubicBezTo>
                  <a:cubicBezTo>
                    <a:pt x="375290" y="1153075"/>
                    <a:pt x="749862" y="758304"/>
                    <a:pt x="893081" y="517769"/>
                  </a:cubicBezTo>
                  <a:cubicBezTo>
                    <a:pt x="1036300" y="277234"/>
                    <a:pt x="1021612" y="62405"/>
                    <a:pt x="981217" y="10993"/>
                  </a:cubicBezTo>
                  <a:cubicBezTo>
                    <a:pt x="940822" y="-40419"/>
                    <a:pt x="768223" y="99128"/>
                    <a:pt x="650710" y="209297"/>
                  </a:cubicBezTo>
                  <a:close/>
                </a:path>
              </a:pathLst>
            </a:custGeom>
            <a:solidFill>
              <a:srgbClr val="B44F3B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1118" name="Group 1117">
              <a:extLst>
                <a:ext uri="{FF2B5EF4-FFF2-40B4-BE49-F238E27FC236}">
                  <a16:creationId xmlns:a16="http://schemas.microsoft.com/office/drawing/2014/main" id="{9F8AA792-88CB-61AA-1CF7-116084CDCD2F}"/>
                </a:ext>
              </a:extLst>
            </p:cNvPr>
            <p:cNvGrpSpPr/>
            <p:nvPr/>
          </p:nvGrpSpPr>
          <p:grpSpPr>
            <a:xfrm rot="4133893">
              <a:off x="63057" y="1247300"/>
              <a:ext cx="1424722" cy="1358022"/>
              <a:chOff x="4342268" y="2830532"/>
              <a:chExt cx="2537515" cy="2609889"/>
            </a:xfrm>
          </p:grpSpPr>
          <p:sp>
            <p:nvSpPr>
              <p:cNvPr id="1126" name="Freeform 1125">
                <a:extLst>
                  <a:ext uri="{FF2B5EF4-FFF2-40B4-BE49-F238E27FC236}">
                    <a16:creationId xmlns:a16="http://schemas.microsoft.com/office/drawing/2014/main" id="{F20E721E-65E9-D7DB-A48E-D37DAB45659D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7" name="Freeform 1126">
                <a:extLst>
                  <a:ext uri="{FF2B5EF4-FFF2-40B4-BE49-F238E27FC236}">
                    <a16:creationId xmlns:a16="http://schemas.microsoft.com/office/drawing/2014/main" id="{F2A1A519-11D4-BEE7-A61A-56A4493AE5F4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8" name="Freeform 1127">
                <a:extLst>
                  <a:ext uri="{FF2B5EF4-FFF2-40B4-BE49-F238E27FC236}">
                    <a16:creationId xmlns:a16="http://schemas.microsoft.com/office/drawing/2014/main" id="{9FDFC4D5-F72A-D6AC-5A72-D622AD8194D7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9" name="Freeform 1128">
                <a:extLst>
                  <a:ext uri="{FF2B5EF4-FFF2-40B4-BE49-F238E27FC236}">
                    <a16:creationId xmlns:a16="http://schemas.microsoft.com/office/drawing/2014/main" id="{C0D3937D-157C-1A7D-8550-772CC43FA45B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30" name="Freeform 1129">
                <a:extLst>
                  <a:ext uri="{FF2B5EF4-FFF2-40B4-BE49-F238E27FC236}">
                    <a16:creationId xmlns:a16="http://schemas.microsoft.com/office/drawing/2014/main" id="{1AF0798F-2866-0D4B-1248-4982364AB520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131" name="Straight Connector 1130">
                <a:extLst>
                  <a:ext uri="{FF2B5EF4-FFF2-40B4-BE49-F238E27FC236}">
                    <a16:creationId xmlns:a16="http://schemas.microsoft.com/office/drawing/2014/main" id="{986E6F8C-C2C9-3672-F6C5-443EC3443C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1119" name="Group 1118">
              <a:extLst>
                <a:ext uri="{FF2B5EF4-FFF2-40B4-BE49-F238E27FC236}">
                  <a16:creationId xmlns:a16="http://schemas.microsoft.com/office/drawing/2014/main" id="{940E6C56-8D36-8E62-EBB9-71F8EF0A846A}"/>
                </a:ext>
              </a:extLst>
            </p:cNvPr>
            <p:cNvGrpSpPr/>
            <p:nvPr/>
          </p:nvGrpSpPr>
          <p:grpSpPr>
            <a:xfrm rot="11670143">
              <a:off x="1795272" y="1088687"/>
              <a:ext cx="1481432" cy="1306035"/>
              <a:chOff x="4342268" y="2830532"/>
              <a:chExt cx="2537515" cy="2609889"/>
            </a:xfrm>
          </p:grpSpPr>
          <p:sp>
            <p:nvSpPr>
              <p:cNvPr id="1120" name="Freeform 1119">
                <a:extLst>
                  <a:ext uri="{FF2B5EF4-FFF2-40B4-BE49-F238E27FC236}">
                    <a16:creationId xmlns:a16="http://schemas.microsoft.com/office/drawing/2014/main" id="{68F66B62-0D9B-BB43-99DA-FC529C57579E}"/>
                  </a:ext>
                </a:extLst>
              </p:cNvPr>
              <p:cNvSpPr/>
              <p:nvPr/>
            </p:nvSpPr>
            <p:spPr>
              <a:xfrm>
                <a:off x="5066583" y="3278242"/>
                <a:ext cx="1216227" cy="2162179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1" name="Freeform 1120">
                <a:extLst>
                  <a:ext uri="{FF2B5EF4-FFF2-40B4-BE49-F238E27FC236}">
                    <a16:creationId xmlns:a16="http://schemas.microsoft.com/office/drawing/2014/main" id="{70068BE2-AC7E-B073-DA23-A9812145885B}"/>
                  </a:ext>
                </a:extLst>
              </p:cNvPr>
              <p:cNvSpPr/>
              <p:nvPr/>
            </p:nvSpPr>
            <p:spPr>
              <a:xfrm rot="20269189">
                <a:off x="5723810" y="3424725"/>
                <a:ext cx="904466" cy="1869213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26658 w 1226658"/>
                  <a:gd name="connsiteY0" fmla="*/ 14178 h 2161581"/>
                  <a:gd name="connsiteX1" fmla="*/ 458031 w 1226658"/>
                  <a:gd name="connsiteY1" fmla="*/ 955083 h 2161581"/>
                  <a:gd name="connsiteX2" fmla="*/ 126727 w 1226658"/>
                  <a:gd name="connsiteY2" fmla="*/ 1617692 h 2161581"/>
                  <a:gd name="connsiteX3" fmla="*/ 47214 w 1226658"/>
                  <a:gd name="connsiteY3" fmla="*/ 2161030 h 2161581"/>
                  <a:gd name="connsiteX4" fmla="*/ 826246 w 1226658"/>
                  <a:gd name="connsiteY4" fmla="*/ 1518510 h 2161581"/>
                  <a:gd name="connsiteX5" fmla="*/ 1226658 w 1226658"/>
                  <a:gd name="connsiteY5" fmla="*/ 14178 h 2161581"/>
                  <a:gd name="connsiteX0" fmla="*/ 1128880 w 1128880"/>
                  <a:gd name="connsiteY0" fmla="*/ 14178 h 2192994"/>
                  <a:gd name="connsiteX1" fmla="*/ 360253 w 1128880"/>
                  <a:gd name="connsiteY1" fmla="*/ 955083 h 2192994"/>
                  <a:gd name="connsiteX2" fmla="*/ 28949 w 1128880"/>
                  <a:gd name="connsiteY2" fmla="*/ 1617692 h 2192994"/>
                  <a:gd name="connsiteX3" fmla="*/ 96125 w 1128880"/>
                  <a:gd name="connsiteY3" fmla="*/ 2192479 h 2192994"/>
                  <a:gd name="connsiteX4" fmla="*/ 728468 w 1128880"/>
                  <a:gd name="connsiteY4" fmla="*/ 1518510 h 2192994"/>
                  <a:gd name="connsiteX5" fmla="*/ 1128880 w 1128880"/>
                  <a:gd name="connsiteY5" fmla="*/ 14178 h 2192994"/>
                  <a:gd name="connsiteX0" fmla="*/ 1141625 w 1141625"/>
                  <a:gd name="connsiteY0" fmla="*/ 13386 h 2192192"/>
                  <a:gd name="connsiteX1" fmla="*/ 548523 w 1141625"/>
                  <a:gd name="connsiteY1" fmla="*/ 1007872 h 2192192"/>
                  <a:gd name="connsiteX2" fmla="*/ 41694 w 1141625"/>
                  <a:gd name="connsiteY2" fmla="*/ 1616900 h 2192192"/>
                  <a:gd name="connsiteX3" fmla="*/ 108870 w 1141625"/>
                  <a:gd name="connsiteY3" fmla="*/ 2191687 h 2192192"/>
                  <a:gd name="connsiteX4" fmla="*/ 741213 w 1141625"/>
                  <a:gd name="connsiteY4" fmla="*/ 1517718 h 2192192"/>
                  <a:gd name="connsiteX5" fmla="*/ 1141625 w 1141625"/>
                  <a:gd name="connsiteY5" fmla="*/ 13386 h 219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41625" h="2192192">
                    <a:moveTo>
                      <a:pt x="1141625" y="13386"/>
                    </a:moveTo>
                    <a:cubicBezTo>
                      <a:pt x="1073155" y="-116927"/>
                      <a:pt x="731845" y="740620"/>
                      <a:pt x="548523" y="1007872"/>
                    </a:cubicBezTo>
                    <a:cubicBezTo>
                      <a:pt x="365201" y="1275124"/>
                      <a:pt x="114969" y="1419598"/>
                      <a:pt x="41694" y="1616900"/>
                    </a:cubicBezTo>
                    <a:cubicBezTo>
                      <a:pt x="-31581" y="1814202"/>
                      <a:pt x="-7716" y="2208217"/>
                      <a:pt x="108870" y="2191687"/>
                    </a:cubicBezTo>
                    <a:cubicBezTo>
                      <a:pt x="225456" y="2175157"/>
                      <a:pt x="569087" y="1880768"/>
                      <a:pt x="741213" y="1517718"/>
                    </a:cubicBezTo>
                    <a:cubicBezTo>
                      <a:pt x="913339" y="1154668"/>
                      <a:pt x="1026773" y="539056"/>
                      <a:pt x="1141625" y="13386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2" name="Freeform 1121">
                <a:extLst>
                  <a:ext uri="{FF2B5EF4-FFF2-40B4-BE49-F238E27FC236}">
                    <a16:creationId xmlns:a16="http://schemas.microsoft.com/office/drawing/2014/main" id="{4514FEC4-34E1-B636-F484-3CD4A29A0A9F}"/>
                  </a:ext>
                </a:extLst>
              </p:cNvPr>
              <p:cNvSpPr/>
              <p:nvPr/>
            </p:nvSpPr>
            <p:spPr>
              <a:xfrm rot="19453404">
                <a:off x="6132351" y="3384150"/>
                <a:ext cx="747432" cy="1826512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6548 w 1216548"/>
                  <a:gd name="connsiteY0" fmla="*/ 12542 h 2160488"/>
                  <a:gd name="connsiteX1" fmla="*/ 458975 w 1216548"/>
                  <a:gd name="connsiteY1" fmla="*/ 1071566 h 2160488"/>
                  <a:gd name="connsiteX2" fmla="*/ 116617 w 1216548"/>
                  <a:gd name="connsiteY2" fmla="*/ 1616056 h 2160488"/>
                  <a:gd name="connsiteX3" fmla="*/ 37104 w 1216548"/>
                  <a:gd name="connsiteY3" fmla="*/ 2159394 h 2160488"/>
                  <a:gd name="connsiteX4" fmla="*/ 673208 w 1216548"/>
                  <a:gd name="connsiteY4" fmla="*/ 1470282 h 2160488"/>
                  <a:gd name="connsiteX5" fmla="*/ 1216548 w 1216548"/>
                  <a:gd name="connsiteY5" fmla="*/ 12542 h 2160488"/>
                  <a:gd name="connsiteX0" fmla="*/ 1233869 w 1233869"/>
                  <a:gd name="connsiteY0" fmla="*/ 12542 h 2161118"/>
                  <a:gd name="connsiteX1" fmla="*/ 476296 w 1233869"/>
                  <a:gd name="connsiteY1" fmla="*/ 1071566 h 2161118"/>
                  <a:gd name="connsiteX2" fmla="*/ 133938 w 1233869"/>
                  <a:gd name="connsiteY2" fmla="*/ 1616056 h 2161118"/>
                  <a:gd name="connsiteX3" fmla="*/ 54425 w 1233869"/>
                  <a:gd name="connsiteY3" fmla="*/ 2159394 h 2161118"/>
                  <a:gd name="connsiteX4" fmla="*/ 927235 w 1233869"/>
                  <a:gd name="connsiteY4" fmla="*/ 1430488 h 2161118"/>
                  <a:gd name="connsiteX5" fmla="*/ 1233869 w 1233869"/>
                  <a:gd name="connsiteY5" fmla="*/ 12542 h 2161118"/>
                  <a:gd name="connsiteX0" fmla="*/ 1136008 w 1136008"/>
                  <a:gd name="connsiteY0" fmla="*/ 12542 h 2089597"/>
                  <a:gd name="connsiteX1" fmla="*/ 378435 w 1136008"/>
                  <a:gd name="connsiteY1" fmla="*/ 1071566 h 2089597"/>
                  <a:gd name="connsiteX2" fmla="*/ 36077 w 1136008"/>
                  <a:gd name="connsiteY2" fmla="*/ 1616056 h 2089597"/>
                  <a:gd name="connsiteX3" fmla="*/ 99790 w 1136008"/>
                  <a:gd name="connsiteY3" fmla="*/ 2087584 h 2089597"/>
                  <a:gd name="connsiteX4" fmla="*/ 829374 w 1136008"/>
                  <a:gd name="connsiteY4" fmla="*/ 1430488 h 2089597"/>
                  <a:gd name="connsiteX5" fmla="*/ 1136008 w 1136008"/>
                  <a:gd name="connsiteY5" fmla="*/ 12542 h 2089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6008" h="2089597">
                    <a:moveTo>
                      <a:pt x="1136008" y="12542"/>
                    </a:moveTo>
                    <a:cubicBezTo>
                      <a:pt x="1067538" y="-117771"/>
                      <a:pt x="561757" y="804314"/>
                      <a:pt x="378435" y="1071566"/>
                    </a:cubicBezTo>
                    <a:cubicBezTo>
                      <a:pt x="195113" y="1338818"/>
                      <a:pt x="82518" y="1446720"/>
                      <a:pt x="36077" y="1616056"/>
                    </a:cubicBezTo>
                    <a:cubicBezTo>
                      <a:pt x="-10364" y="1785392"/>
                      <a:pt x="-32426" y="2118512"/>
                      <a:pt x="99790" y="2087584"/>
                    </a:cubicBezTo>
                    <a:cubicBezTo>
                      <a:pt x="232006" y="2056656"/>
                      <a:pt x="656671" y="1776328"/>
                      <a:pt x="829374" y="1430488"/>
                    </a:cubicBezTo>
                    <a:cubicBezTo>
                      <a:pt x="1002077" y="1084648"/>
                      <a:pt x="1021156" y="538212"/>
                      <a:pt x="1136008" y="12542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3" name="Freeform 1122">
                <a:extLst>
                  <a:ext uri="{FF2B5EF4-FFF2-40B4-BE49-F238E27FC236}">
                    <a16:creationId xmlns:a16="http://schemas.microsoft.com/office/drawing/2014/main" id="{0CE9B200-A6A0-11F9-9CDC-0E790B65179D}"/>
                  </a:ext>
                </a:extLst>
              </p:cNvPr>
              <p:cNvSpPr/>
              <p:nvPr/>
            </p:nvSpPr>
            <p:spPr>
              <a:xfrm rot="1507123">
                <a:off x="4902150" y="3001133"/>
                <a:ext cx="975940" cy="1841560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  <a:gd name="connsiteX0" fmla="*/ 1212196 w 1212196"/>
                  <a:gd name="connsiteY0" fmla="*/ 12333 h 2160272"/>
                  <a:gd name="connsiteX1" fmla="*/ 290230 w 1212196"/>
                  <a:gd name="connsiteY1" fmla="*/ 1088696 h 2160272"/>
                  <a:gd name="connsiteX2" fmla="*/ 112265 w 1212196"/>
                  <a:gd name="connsiteY2" fmla="*/ 1615847 h 2160272"/>
                  <a:gd name="connsiteX3" fmla="*/ 32752 w 1212196"/>
                  <a:gd name="connsiteY3" fmla="*/ 2159185 h 2160272"/>
                  <a:gd name="connsiteX4" fmla="*/ 668856 w 1212196"/>
                  <a:gd name="connsiteY4" fmla="*/ 1470073 h 2160272"/>
                  <a:gd name="connsiteX5" fmla="*/ 1212196 w 1212196"/>
                  <a:gd name="connsiteY5" fmla="*/ 12333 h 2160272"/>
                  <a:gd name="connsiteX0" fmla="*/ 1236398 w 1236398"/>
                  <a:gd name="connsiteY0" fmla="*/ 12464 h 2161956"/>
                  <a:gd name="connsiteX1" fmla="*/ 314432 w 1236398"/>
                  <a:gd name="connsiteY1" fmla="*/ 1088827 h 2161956"/>
                  <a:gd name="connsiteX2" fmla="*/ 59798 w 1236398"/>
                  <a:gd name="connsiteY2" fmla="*/ 1683708 h 2161956"/>
                  <a:gd name="connsiteX3" fmla="*/ 56954 w 1236398"/>
                  <a:gd name="connsiteY3" fmla="*/ 2159316 h 2161956"/>
                  <a:gd name="connsiteX4" fmla="*/ 693058 w 1236398"/>
                  <a:gd name="connsiteY4" fmla="*/ 1470204 h 2161956"/>
                  <a:gd name="connsiteX5" fmla="*/ 1236398 w 1236398"/>
                  <a:gd name="connsiteY5" fmla="*/ 12464 h 2161956"/>
                  <a:gd name="connsiteX0" fmla="*/ 1231840 w 1231840"/>
                  <a:gd name="connsiteY0" fmla="*/ 12464 h 2159761"/>
                  <a:gd name="connsiteX1" fmla="*/ 309874 w 1231840"/>
                  <a:gd name="connsiteY1" fmla="*/ 1088827 h 2159761"/>
                  <a:gd name="connsiteX2" fmla="*/ 55240 w 1231840"/>
                  <a:gd name="connsiteY2" fmla="*/ 1683708 h 2159761"/>
                  <a:gd name="connsiteX3" fmla="*/ 52396 w 1231840"/>
                  <a:gd name="connsiteY3" fmla="*/ 2159316 h 2159761"/>
                  <a:gd name="connsiteX4" fmla="*/ 625087 w 1231840"/>
                  <a:gd name="connsiteY4" fmla="*/ 1600819 h 2159761"/>
                  <a:gd name="connsiteX5" fmla="*/ 1231840 w 1231840"/>
                  <a:gd name="connsiteY5" fmla="*/ 12464 h 215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1840" h="2159761">
                    <a:moveTo>
                      <a:pt x="1231840" y="12464"/>
                    </a:moveTo>
                    <a:cubicBezTo>
                      <a:pt x="1163370" y="-117849"/>
                      <a:pt x="505974" y="810286"/>
                      <a:pt x="309874" y="1088827"/>
                    </a:cubicBezTo>
                    <a:cubicBezTo>
                      <a:pt x="113774" y="1367368"/>
                      <a:pt x="98153" y="1505293"/>
                      <a:pt x="55240" y="1683708"/>
                    </a:cubicBezTo>
                    <a:cubicBezTo>
                      <a:pt x="12327" y="1862123"/>
                      <a:pt x="-42579" y="2173131"/>
                      <a:pt x="52396" y="2159316"/>
                    </a:cubicBezTo>
                    <a:cubicBezTo>
                      <a:pt x="147371" y="2145501"/>
                      <a:pt x="428513" y="1958628"/>
                      <a:pt x="625087" y="1600819"/>
                    </a:cubicBezTo>
                    <a:cubicBezTo>
                      <a:pt x="821661" y="1243010"/>
                      <a:pt x="1116988" y="538134"/>
                      <a:pt x="1231840" y="12464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4" name="Freeform 1123">
                <a:extLst>
                  <a:ext uri="{FF2B5EF4-FFF2-40B4-BE49-F238E27FC236}">
                    <a16:creationId xmlns:a16="http://schemas.microsoft.com/office/drawing/2014/main" id="{2AECCB88-D487-C0F6-8EB5-E012BCFCEC22}"/>
                  </a:ext>
                </a:extLst>
              </p:cNvPr>
              <p:cNvSpPr/>
              <p:nvPr/>
            </p:nvSpPr>
            <p:spPr>
              <a:xfrm rot="3584359">
                <a:off x="4887140" y="2530634"/>
                <a:ext cx="800212" cy="1889955"/>
              </a:xfrm>
              <a:custGeom>
                <a:avLst/>
                <a:gdLst>
                  <a:gd name="connsiteX0" fmla="*/ 1033670 w 1033670"/>
                  <a:gd name="connsiteY0" fmla="*/ 0 h 2107096"/>
                  <a:gd name="connsiteX1" fmla="*/ 278296 w 1033670"/>
                  <a:gd name="connsiteY1" fmla="*/ 795131 h 2107096"/>
                  <a:gd name="connsiteX2" fmla="*/ 0 w 1033670"/>
                  <a:gd name="connsiteY2" fmla="*/ 1272209 h 2107096"/>
                  <a:gd name="connsiteX3" fmla="*/ 66261 w 1033670"/>
                  <a:gd name="connsiteY3" fmla="*/ 2107096 h 2107096"/>
                  <a:gd name="connsiteX4" fmla="*/ 689113 w 1033670"/>
                  <a:gd name="connsiteY4" fmla="*/ 1577009 h 2107096"/>
                  <a:gd name="connsiteX5" fmla="*/ 1033670 w 1033670"/>
                  <a:gd name="connsiteY5" fmla="*/ 0 h 2107096"/>
                  <a:gd name="connsiteX0" fmla="*/ 1033670 w 1033670"/>
                  <a:gd name="connsiteY0" fmla="*/ 15780 h 2122876"/>
                  <a:gd name="connsiteX1" fmla="*/ 278296 w 1033670"/>
                  <a:gd name="connsiteY1" fmla="*/ 810911 h 2122876"/>
                  <a:gd name="connsiteX2" fmla="*/ 0 w 1033670"/>
                  <a:gd name="connsiteY2" fmla="*/ 1287989 h 2122876"/>
                  <a:gd name="connsiteX3" fmla="*/ 66261 w 1033670"/>
                  <a:gd name="connsiteY3" fmla="*/ 2122876 h 2122876"/>
                  <a:gd name="connsiteX4" fmla="*/ 689113 w 1033670"/>
                  <a:gd name="connsiteY4" fmla="*/ 1592789 h 2122876"/>
                  <a:gd name="connsiteX5" fmla="*/ 1033670 w 1033670"/>
                  <a:gd name="connsiteY5" fmla="*/ 15780 h 2122876"/>
                  <a:gd name="connsiteX0" fmla="*/ 1036149 w 1036149"/>
                  <a:gd name="connsiteY0" fmla="*/ 15780 h 2122876"/>
                  <a:gd name="connsiteX1" fmla="*/ 280775 w 1036149"/>
                  <a:gd name="connsiteY1" fmla="*/ 810911 h 2122876"/>
                  <a:gd name="connsiteX2" fmla="*/ 2479 w 1036149"/>
                  <a:gd name="connsiteY2" fmla="*/ 1287989 h 2122876"/>
                  <a:gd name="connsiteX3" fmla="*/ 68740 w 1036149"/>
                  <a:gd name="connsiteY3" fmla="*/ 2122876 h 2122876"/>
                  <a:gd name="connsiteX4" fmla="*/ 691592 w 1036149"/>
                  <a:gd name="connsiteY4" fmla="*/ 1592789 h 2122876"/>
                  <a:gd name="connsiteX5" fmla="*/ 1036149 w 1036149"/>
                  <a:gd name="connsiteY5" fmla="*/ 15780 h 2122876"/>
                  <a:gd name="connsiteX0" fmla="*/ 1036149 w 1036149"/>
                  <a:gd name="connsiteY0" fmla="*/ 15780 h 2208746"/>
                  <a:gd name="connsiteX1" fmla="*/ 280775 w 1036149"/>
                  <a:gd name="connsiteY1" fmla="*/ 810911 h 2208746"/>
                  <a:gd name="connsiteX2" fmla="*/ 2479 w 1036149"/>
                  <a:gd name="connsiteY2" fmla="*/ 1287989 h 2208746"/>
                  <a:gd name="connsiteX3" fmla="*/ 68740 w 1036149"/>
                  <a:gd name="connsiteY3" fmla="*/ 2122876 h 2208746"/>
                  <a:gd name="connsiteX4" fmla="*/ 691592 w 1036149"/>
                  <a:gd name="connsiteY4" fmla="*/ 1592789 h 2208746"/>
                  <a:gd name="connsiteX5" fmla="*/ 1036149 w 1036149"/>
                  <a:gd name="connsiteY5" fmla="*/ 15780 h 2208746"/>
                  <a:gd name="connsiteX0" fmla="*/ 1036149 w 1036149"/>
                  <a:gd name="connsiteY0" fmla="*/ 15780 h 2137880"/>
                  <a:gd name="connsiteX1" fmla="*/ 280775 w 1036149"/>
                  <a:gd name="connsiteY1" fmla="*/ 810911 h 2137880"/>
                  <a:gd name="connsiteX2" fmla="*/ 2479 w 1036149"/>
                  <a:gd name="connsiteY2" fmla="*/ 1287989 h 2137880"/>
                  <a:gd name="connsiteX3" fmla="*/ 68740 w 1036149"/>
                  <a:gd name="connsiteY3" fmla="*/ 2122876 h 2137880"/>
                  <a:gd name="connsiteX4" fmla="*/ 691592 w 1036149"/>
                  <a:gd name="connsiteY4" fmla="*/ 1592789 h 2137880"/>
                  <a:gd name="connsiteX5" fmla="*/ 1036149 w 1036149"/>
                  <a:gd name="connsiteY5" fmla="*/ 15780 h 2137880"/>
                  <a:gd name="connsiteX0" fmla="*/ 1179444 w 1179444"/>
                  <a:gd name="connsiteY0" fmla="*/ 15780 h 2168924"/>
                  <a:gd name="connsiteX1" fmla="*/ 424070 w 1179444"/>
                  <a:gd name="connsiteY1" fmla="*/ 810911 h 2168924"/>
                  <a:gd name="connsiteX2" fmla="*/ 145774 w 1179444"/>
                  <a:gd name="connsiteY2" fmla="*/ 1287989 h 2168924"/>
                  <a:gd name="connsiteX3" fmla="*/ 0 w 1179444"/>
                  <a:gd name="connsiteY3" fmla="*/ 2162632 h 2168924"/>
                  <a:gd name="connsiteX4" fmla="*/ 834887 w 1179444"/>
                  <a:gd name="connsiteY4" fmla="*/ 1592789 h 2168924"/>
                  <a:gd name="connsiteX5" fmla="*/ 1179444 w 1179444"/>
                  <a:gd name="connsiteY5" fmla="*/ 15780 h 2168924"/>
                  <a:gd name="connsiteX0" fmla="*/ 1203297 w 1203297"/>
                  <a:gd name="connsiteY0" fmla="*/ 15780 h 2234409"/>
                  <a:gd name="connsiteX1" fmla="*/ 447923 w 1203297"/>
                  <a:gd name="connsiteY1" fmla="*/ 810911 h 2234409"/>
                  <a:gd name="connsiteX2" fmla="*/ 169627 w 1203297"/>
                  <a:gd name="connsiteY2" fmla="*/ 1287989 h 2234409"/>
                  <a:gd name="connsiteX3" fmla="*/ 23853 w 1203297"/>
                  <a:gd name="connsiteY3" fmla="*/ 2162632 h 2234409"/>
                  <a:gd name="connsiteX4" fmla="*/ 858740 w 1203297"/>
                  <a:gd name="connsiteY4" fmla="*/ 1592789 h 2234409"/>
                  <a:gd name="connsiteX5" fmla="*/ 1203297 w 1203297"/>
                  <a:gd name="connsiteY5" fmla="*/ 15780 h 2234409"/>
                  <a:gd name="connsiteX0" fmla="*/ 1224532 w 1224532"/>
                  <a:gd name="connsiteY0" fmla="*/ 15780 h 2265589"/>
                  <a:gd name="connsiteX1" fmla="*/ 469158 w 1224532"/>
                  <a:gd name="connsiteY1" fmla="*/ 810911 h 2265589"/>
                  <a:gd name="connsiteX2" fmla="*/ 190862 w 1224532"/>
                  <a:gd name="connsiteY2" fmla="*/ 1287989 h 2265589"/>
                  <a:gd name="connsiteX3" fmla="*/ 45088 w 1224532"/>
                  <a:gd name="connsiteY3" fmla="*/ 2162632 h 2265589"/>
                  <a:gd name="connsiteX4" fmla="*/ 879975 w 1224532"/>
                  <a:gd name="connsiteY4" fmla="*/ 1592789 h 2265589"/>
                  <a:gd name="connsiteX5" fmla="*/ 1224532 w 1224532"/>
                  <a:gd name="connsiteY5" fmla="*/ 15780 h 2265589"/>
                  <a:gd name="connsiteX0" fmla="*/ 1211962 w 1211962"/>
                  <a:gd name="connsiteY0" fmla="*/ 15780 h 2163160"/>
                  <a:gd name="connsiteX1" fmla="*/ 456588 w 1211962"/>
                  <a:gd name="connsiteY1" fmla="*/ 810911 h 2163160"/>
                  <a:gd name="connsiteX2" fmla="*/ 178292 w 1211962"/>
                  <a:gd name="connsiteY2" fmla="*/ 1287989 h 2163160"/>
                  <a:gd name="connsiteX3" fmla="*/ 32518 w 1211962"/>
                  <a:gd name="connsiteY3" fmla="*/ 2162632 h 2163160"/>
                  <a:gd name="connsiteX4" fmla="*/ 814396 w 1211962"/>
                  <a:gd name="connsiteY4" fmla="*/ 1394007 h 2163160"/>
                  <a:gd name="connsiteX5" fmla="*/ 1211962 w 1211962"/>
                  <a:gd name="connsiteY5" fmla="*/ 15780 h 2163160"/>
                  <a:gd name="connsiteX0" fmla="*/ 1227268 w 1227268"/>
                  <a:gd name="connsiteY0" fmla="*/ 16888 h 2166489"/>
                  <a:gd name="connsiteX1" fmla="*/ 471894 w 1227268"/>
                  <a:gd name="connsiteY1" fmla="*/ 812019 h 2166489"/>
                  <a:gd name="connsiteX2" fmla="*/ 127337 w 1227268"/>
                  <a:gd name="connsiteY2" fmla="*/ 1620402 h 2166489"/>
                  <a:gd name="connsiteX3" fmla="*/ 47824 w 1227268"/>
                  <a:gd name="connsiteY3" fmla="*/ 2163740 h 2166489"/>
                  <a:gd name="connsiteX4" fmla="*/ 829702 w 1227268"/>
                  <a:gd name="connsiteY4" fmla="*/ 1395115 h 2166489"/>
                  <a:gd name="connsiteX5" fmla="*/ 1227268 w 1227268"/>
                  <a:gd name="connsiteY5" fmla="*/ 16888 h 2166489"/>
                  <a:gd name="connsiteX0" fmla="*/ 1205073 w 1205073"/>
                  <a:gd name="connsiteY0" fmla="*/ 16888 h 2180203"/>
                  <a:gd name="connsiteX1" fmla="*/ 449699 w 1205073"/>
                  <a:gd name="connsiteY1" fmla="*/ 812019 h 2180203"/>
                  <a:gd name="connsiteX2" fmla="*/ 105142 w 1205073"/>
                  <a:gd name="connsiteY2" fmla="*/ 1620402 h 2180203"/>
                  <a:gd name="connsiteX3" fmla="*/ 25629 w 1205073"/>
                  <a:gd name="connsiteY3" fmla="*/ 2163740 h 2180203"/>
                  <a:gd name="connsiteX4" fmla="*/ 502707 w 1205073"/>
                  <a:gd name="connsiteY4" fmla="*/ 1845689 h 2180203"/>
                  <a:gd name="connsiteX5" fmla="*/ 1205073 w 1205073"/>
                  <a:gd name="connsiteY5" fmla="*/ 16888 h 2180203"/>
                  <a:gd name="connsiteX0" fmla="*/ 1200997 w 1200997"/>
                  <a:gd name="connsiteY0" fmla="*/ 15540 h 2178855"/>
                  <a:gd name="connsiteX1" fmla="*/ 273344 w 1200997"/>
                  <a:gd name="connsiteY1" fmla="*/ 876932 h 2178855"/>
                  <a:gd name="connsiteX2" fmla="*/ 101066 w 1200997"/>
                  <a:gd name="connsiteY2" fmla="*/ 1619054 h 2178855"/>
                  <a:gd name="connsiteX3" fmla="*/ 21553 w 1200997"/>
                  <a:gd name="connsiteY3" fmla="*/ 2162392 h 2178855"/>
                  <a:gd name="connsiteX4" fmla="*/ 498631 w 1200997"/>
                  <a:gd name="connsiteY4" fmla="*/ 1844341 h 2178855"/>
                  <a:gd name="connsiteX5" fmla="*/ 1200997 w 1200997"/>
                  <a:gd name="connsiteY5" fmla="*/ 15540 h 2178855"/>
                  <a:gd name="connsiteX0" fmla="*/ 1204717 w 1204717"/>
                  <a:gd name="connsiteY0" fmla="*/ 14178 h 2177493"/>
                  <a:gd name="connsiteX1" fmla="*/ 436090 w 1204717"/>
                  <a:gd name="connsiteY1" fmla="*/ 955083 h 2177493"/>
                  <a:gd name="connsiteX2" fmla="*/ 104786 w 1204717"/>
                  <a:gd name="connsiteY2" fmla="*/ 1617692 h 2177493"/>
                  <a:gd name="connsiteX3" fmla="*/ 25273 w 1204717"/>
                  <a:gd name="connsiteY3" fmla="*/ 2161030 h 2177493"/>
                  <a:gd name="connsiteX4" fmla="*/ 502351 w 1204717"/>
                  <a:gd name="connsiteY4" fmla="*/ 1842979 h 2177493"/>
                  <a:gd name="connsiteX5" fmla="*/ 1204717 w 1204717"/>
                  <a:gd name="connsiteY5" fmla="*/ 14178 h 2177493"/>
                  <a:gd name="connsiteX0" fmla="*/ 1216227 w 1216227"/>
                  <a:gd name="connsiteY0" fmla="*/ 14178 h 2162179"/>
                  <a:gd name="connsiteX1" fmla="*/ 447600 w 1216227"/>
                  <a:gd name="connsiteY1" fmla="*/ 955083 h 2162179"/>
                  <a:gd name="connsiteX2" fmla="*/ 116296 w 1216227"/>
                  <a:gd name="connsiteY2" fmla="*/ 1617692 h 2162179"/>
                  <a:gd name="connsiteX3" fmla="*/ 36783 w 1216227"/>
                  <a:gd name="connsiteY3" fmla="*/ 2161030 h 2162179"/>
                  <a:gd name="connsiteX4" fmla="*/ 672887 w 1216227"/>
                  <a:gd name="connsiteY4" fmla="*/ 1471918 h 2162179"/>
                  <a:gd name="connsiteX5" fmla="*/ 1216227 w 1216227"/>
                  <a:gd name="connsiteY5" fmla="*/ 14178 h 216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227" h="2162179">
                    <a:moveTo>
                      <a:pt x="1216227" y="14178"/>
                    </a:moveTo>
                    <a:cubicBezTo>
                      <a:pt x="1147757" y="-116135"/>
                      <a:pt x="630922" y="687831"/>
                      <a:pt x="447600" y="955083"/>
                    </a:cubicBezTo>
                    <a:cubicBezTo>
                      <a:pt x="264278" y="1222335"/>
                      <a:pt x="184766" y="1416701"/>
                      <a:pt x="116296" y="1617692"/>
                    </a:cubicBezTo>
                    <a:cubicBezTo>
                      <a:pt x="47827" y="1818683"/>
                      <a:pt x="-55982" y="2185326"/>
                      <a:pt x="36783" y="2161030"/>
                    </a:cubicBezTo>
                    <a:cubicBezTo>
                      <a:pt x="129548" y="2136734"/>
                      <a:pt x="476313" y="1829727"/>
                      <a:pt x="672887" y="1471918"/>
                    </a:cubicBezTo>
                    <a:cubicBezTo>
                      <a:pt x="869461" y="1114109"/>
                      <a:pt x="1101375" y="539848"/>
                      <a:pt x="1216227" y="14178"/>
                    </a:cubicBezTo>
                    <a:close/>
                  </a:path>
                </a:pathLst>
              </a:custGeom>
              <a:solidFill>
                <a:srgbClr val="538D3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125" name="Straight Connector 1124">
                <a:extLst>
                  <a:ext uri="{FF2B5EF4-FFF2-40B4-BE49-F238E27FC236}">
                    <a16:creationId xmlns:a16="http://schemas.microsoft.com/office/drawing/2014/main" id="{EDC72FE5-A74E-5290-29CC-7DC760CA0D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6049" y="2830532"/>
                <a:ext cx="371458" cy="470168"/>
              </a:xfrm>
              <a:prstGeom prst="line">
                <a:avLst/>
              </a:prstGeom>
              <a:ln w="3810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sp>
        <p:nvSpPr>
          <p:cNvPr id="1132" name="Rectangle 1131">
            <a:extLst>
              <a:ext uri="{FF2B5EF4-FFF2-40B4-BE49-F238E27FC236}">
                <a16:creationId xmlns:a16="http://schemas.microsoft.com/office/drawing/2014/main" id="{30995EE4-2EF4-3945-9241-710E72AAAB1D}"/>
              </a:ext>
            </a:extLst>
          </p:cNvPr>
          <p:cNvSpPr/>
          <p:nvPr/>
        </p:nvSpPr>
        <p:spPr>
          <a:xfrm>
            <a:off x="1291375" y="5017468"/>
            <a:ext cx="2291644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Data collection</a:t>
            </a:r>
          </a:p>
        </p:txBody>
      </p:sp>
    </p:spTree>
    <p:extLst>
      <p:ext uri="{BB962C8B-B14F-4D97-AF65-F5344CB8AC3E}">
        <p14:creationId xmlns:p14="http://schemas.microsoft.com/office/powerpoint/2010/main" val="740036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6060</TotalTime>
  <Words>673</Words>
  <Application>Microsoft Macintosh PowerPoint</Application>
  <PresentationFormat>Widescreen</PresentationFormat>
  <Paragraphs>164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 Cassava Metabolic Modelling – data generation</vt:lpstr>
      <vt:lpstr>Modelling timeline</vt:lpstr>
      <vt:lpstr>Root model data collection is underway</vt:lpstr>
      <vt:lpstr>Cassava stem model overview</vt:lpstr>
      <vt:lpstr>Stem phloem model data requirements</vt:lpstr>
      <vt:lpstr>Whole plant model data requirements</vt:lpstr>
      <vt:lpstr>Modelling timeline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Edward Smith</dc:creator>
  <cp:lastModifiedBy>Edward Smith</cp:lastModifiedBy>
  <cp:revision>2</cp:revision>
  <dcterms:created xsi:type="dcterms:W3CDTF">2024-10-01T12:44:24Z</dcterms:created>
  <dcterms:modified xsi:type="dcterms:W3CDTF">2024-10-08T00:58:24Z</dcterms:modified>
</cp:coreProperties>
</file>