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5" r:id="rId2"/>
    <p:sldId id="286" r:id="rId3"/>
    <p:sldId id="287" r:id="rId4"/>
    <p:sldId id="28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3724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71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8745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208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1627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845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194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7327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0361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8848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935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651AA-BB91-8D49-8411-5F96C9F1A296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4F3DF-D1D9-C34C-B9E9-6EEC593C507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0907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"/><Relationship Id="rId3" Type="http://schemas.openxmlformats.org/officeDocument/2006/relationships/image" Target="../media/image6.tif"/><Relationship Id="rId7" Type="http://schemas.openxmlformats.org/officeDocument/2006/relationships/image" Target="../media/image10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Relationship Id="rId9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tif"/><Relationship Id="rId7" Type="http://schemas.openxmlformats.org/officeDocument/2006/relationships/image" Target="../media/image18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4" Type="http://schemas.openxmlformats.org/officeDocument/2006/relationships/image" Target="../media/image15.tif"/><Relationship Id="rId9" Type="http://schemas.openxmlformats.org/officeDocument/2006/relationships/image" Target="../media/image20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tif"/><Relationship Id="rId4" Type="http://schemas.openxmlformats.org/officeDocument/2006/relationships/image" Target="../media/image2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61EC87F2-6629-CF2E-2340-2B6A06C526B4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E4DADB64-7118-7667-589D-9856F33C702C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7CB4E138-E80E-B63C-B5A3-F89709BF2071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C1-72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pManes.11G085500::GUS_pMeAPL3a::GUS</a:t>
            </a:r>
            <a:endParaRPr lang="en-DE" sz="2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537F78B-4F16-C09E-9661-FB965E1F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415" y="1014062"/>
            <a:ext cx="5400000" cy="540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5D7C40-CF39-8418-6A89-C321C3E47359}"/>
              </a:ext>
            </a:extLst>
          </p:cNvPr>
          <p:cNvSpPr/>
          <p:nvPr/>
        </p:nvSpPr>
        <p:spPr>
          <a:xfrm>
            <a:off x="888849" y="1283755"/>
            <a:ext cx="2906402" cy="29064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30A27F1-F2E5-4139-92D5-F5C2467DA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7360" y="1284171"/>
            <a:ext cx="2880000" cy="28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6A26FC-EF62-8F75-C033-2235F604E611}"/>
              </a:ext>
            </a:extLst>
          </p:cNvPr>
          <p:cNvSpPr txBox="1"/>
          <p:nvPr/>
        </p:nvSpPr>
        <p:spPr>
          <a:xfrm>
            <a:off x="5835075" y="1028241"/>
            <a:ext cx="6019488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storage root parenchyma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Manes.11G085500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reference genome AM560 (v.8.1)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C1-72</a:t>
            </a: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AATTTATCTTTTTAAATATATAAAAAATAAAATAAATAAAAATTATGAAATGAAATAAATAATAATAATTTAAATAATAATTTATTTAAAATTTAACAGAAATTTTGAAATGGGGAACAGAAATATACTTTAAAAGTAAGAAAAAAGCTAAAATATCCTATGAAACCAAAATATTAAAAATATTTTAACAAGTGTATAAATCTACTATATAAATATATGAGAAACTCATTAAATTGCTTTTAATTTTTAAAAATATATTAAAATATTTTTAAAATTTTAAAAGTTTTATTTCATGCGTACCATAATTTTTATTTATTTTACTTTTTCATATATAAAAATATATTTTTTATTAACTTTCTAATTATATTTCTTTTAAAAGATATTTTAAAAAATTTCTTGCAAATAAAATAAAGTTATAATAATTAATTTATATATTATTATAATAAATAAAATTATAATAATTAATTTATATGTTATTATAATCTAAAAAATAATAATTTTAAAATAATAAAAAAATAAAAAAAAATAAAAGTTATAGAACAAAAAGAATATTAATTAGTCATTAATTTAGTTGTAACAGTTAAATATTTTATTATTTAAATTTTTAATATTATAAAATTTATTAATTAGTTTTTTAATTTTATAAAAAATTTATTAATTATTTTTAAAAATAAATTCAATTAAGCTTTTATATTTTTTCAAGACCAAATAAGTTTAATTCAAAAATTTTTATTCAATTAAAACCATGTTGGTAAGGTTCAAATAAGGGCTTACATAATATAATATTATTTTTTAATAATAAAATATTTTTTAAAAAATTTAAAATATCAAAAAATTAATATTTTAATTAAATTAACAATTTTAAAAATACATAGATAAAATAATTATTTTTAAAATTATAAAAATAAAATATTATTATATAAAAATATTTTATTATTAAAAATGATATTATTTTAGATGAGAGTTCATTTGGTATTTAAATTAAAATATAAAAAATTAAATTAGATTTATTTGATTTTTAAGTAAAAGTATAAGAGTTAATTGAATTTATATTTATTTATTTAATTAATTAAAATTAAGAGAAGATAGAATTTTTTTAAAAAAATTATAAATATTTTATTAGTATTTTTTAGAATTAAAAGATTAATTAGAAATTTTGTTTTTACTAAGTTCATATTGATTTTTTAAAATATAATTTTGAAAATAGATTTTGGGTTTGAAGGGGACGTGTTTGTTTTGTAATGGCATGGCTTCTTTATATGCGAGAGAGGAGCCTAGAAACCTGGACTAAACTAATCAAAGCACTGGAATTGGAAACCCACAGAAACTTGGAGCGGCGATTATAGAGAGATAGAGAGAGAATCACATTCAATATTTTTTAAGGTATAAGACCCAAAATTGCAGGATTTCCCGTGAAGGCTCACAGGCCAATAAAGCCATAACCACCCACCTTCAACATCATTTCACGCATTTCACTCTTCATTTCCATTTCCATATTCATCCATCTAAAAAGTTTTCTTGATCACTTTTCTCAACTCTTACCCAATTCTTTTATATTTGGTGATTTAATTTTCAAGTCACCTTTTGGTATGTGTTTTCTGCTTTGATCTTTTCTTCTAGTTTTAGTTAAATTTTGGTTCTTAAGCTTCTGGGTACTTTTTCTGGATTATCAAGATTTTTTTTTGTGGGTGCTGGACAGATATTAACTTTATTTGAACTTTCCTTCTGGGTTTGCTTAGATTTGGTTTTTACATTATTCCTCTAGTGAGTTTGAGCTCATGTGGAACAACTGTCATTCATTTTATGTGCATCATCGTCTTTAATTTCTATTTAATGCGTTAATCTTCGTGGGATCTGCACTTTATTTGGTTACTAAGTTTGAATCTTTTATTCGTTGGAATATGTGTCTGCTTTTTTTTAAGACTCAAACACTATTGAAGTGTGATCTATCGTCATCATCGTCACCATCATCATTTGAGGTTGTTGCGAGATTATTGG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6424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EE9ECE13-F928-EC6A-4B3F-49EF32001026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6FCE31E7-952B-0E11-C641-88AF967DCCEF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57FC3FA8-086D-A6EC-1F9F-75C0E96AEE29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C1-72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pManes.11G085500::GUS_pMeAPL3a::GUS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3E9141-33DB-EDD0-DE7B-18B9EEC056B5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C1-72 lines 690, 691, 692, 694, 698, 699, and 702 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48766-348D-AB58-DFD0-0D96156481B3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BACEC-29F4-C7AF-29AC-1C4DFA5FC710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46BD2-CBA6-1419-84EB-313762ABD121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D3B2D0-DFE6-6AB6-7F40-5348125FF90F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C9045C-182C-3F8C-AE0B-190A04125836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EEB668-9B7A-0462-AFF7-54A3D2210BD6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B87F67-BCAB-3767-9B37-D7CDE9CA799A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DCED22-9EFE-351C-0007-7813B76A8B6D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7A2B00-9842-1040-6B8D-3BAB446AA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08714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A6026D8-425D-4820-4C83-028EF554C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08714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5BE3892-7845-3221-1105-495C008F4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59594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376F363-6CA5-BF07-254F-084DC8CE1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59594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BCF8D2-7337-F9E9-B10D-9C3BC664A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3854" y="339594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E29A74-F019-46E2-E96E-CF6ECDD0E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54" y="3408714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82D979-7439-615E-C6D1-4172E119F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02331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6BA8C2-F289-193C-FCF3-6A5530062C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992" y="3402331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503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3A1D9-C5D0-CCA0-6906-055C28D3D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E4648839-EF79-0B07-0F0E-806E068B8976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E6812C72-2550-23E7-420E-0D5721C4834F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625BD9D4-18F0-40F3-15E8-3096BFF30E1B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C1-72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pManes.11G085500::GUS_pMeAPL3a::GUS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6CC5B6-A326-35EF-516E-E12F0985426B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C1-72 lines 690, 691, 692, 694, 698, 699, and 702 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45A4E-960C-1A45-1B5B-D89A110C248C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58530E-817C-0402-0BBB-532593C016B6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0E0DAC-6DCC-D0D0-47E4-222A4CE19D21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48F9E8-93E4-8009-5627-366785825603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CD6FB-62E7-F3B5-2E3D-E4D9A6D41ECB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91DD9-4B4B-13E1-85AC-47DF9CD51E89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369BAB-3B77-D786-7084-7004D0D5B981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6A308C-5D76-8271-CE7D-4273020CE73D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3FA44F-1F54-916C-1F12-061C4A3D0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16232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E3F4DC5-32CE-1A0E-F0DD-667EE5015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0346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605BF8-1EE3-BDBA-68B2-C3FC6839A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0346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6113C6-E3CD-1325-8EC8-C613780F3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0984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973AD5D-0DD3-7D0F-1E72-E43B1BE4E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0346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A9235A-97AD-FF02-043C-1ACDD0DB7C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16231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75E3883-1C57-DFE5-972E-CAD342F78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0346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C141E0D-A59D-61D5-EE8D-23BF367781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0346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7322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E9722-8E40-80EA-1273-70F48033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28A35D76-A990-C866-223E-CEB3564F14FD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681C3D6D-D9DC-3683-ADBF-6D587FB1C75B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72995713-2727-D268-108C-0166D216FF6E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C1-72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pManes.11G085500::GUS_pMeAPL3a::GUS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844204-158F-C0C7-8F6D-E966DBFA9E40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C1-72 lines 690, 691, 692, 694, 698, 699, and 702 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61B95E7-5BE4-3833-997C-8DCB9B7CE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251805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82B02B-2D75-54BB-2308-62FA7A247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2695DB-ECE1-55E0-A8C0-7674D254C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3854" y="251805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3D3A2B8-14BD-4333-5E17-36B77E58A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854" y="251805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C5405AE-F376-D1A2-196E-B5D6D83D8C06}"/>
              </a:ext>
            </a:extLst>
          </p:cNvPr>
          <p:cNvSpPr txBox="1"/>
          <p:nvPr/>
        </p:nvSpPr>
        <p:spPr>
          <a:xfrm>
            <a:off x="333854" y="224105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4AA13A-81E9-AFFB-C010-88E57180F29D}"/>
              </a:ext>
            </a:extLst>
          </p:cNvPr>
          <p:cNvSpPr txBox="1"/>
          <p:nvPr/>
        </p:nvSpPr>
        <p:spPr>
          <a:xfrm>
            <a:off x="3213854" y="2230117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6D256D-CCA5-8FB3-88AB-958DF63F4F9C}"/>
              </a:ext>
            </a:extLst>
          </p:cNvPr>
          <p:cNvSpPr txBox="1"/>
          <p:nvPr/>
        </p:nvSpPr>
        <p:spPr>
          <a:xfrm>
            <a:off x="6093854" y="2230116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 peel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9930CE-6E64-2248-AB40-2FDB4FFC80B7}"/>
              </a:ext>
            </a:extLst>
          </p:cNvPr>
          <p:cNvSpPr txBox="1"/>
          <p:nvPr/>
        </p:nvSpPr>
        <p:spPr>
          <a:xfrm>
            <a:off x="8973854" y="223011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 core</a:t>
            </a:r>
          </a:p>
        </p:txBody>
      </p:sp>
    </p:spTree>
    <p:extLst>
      <p:ext uri="{BB962C8B-B14F-4D97-AF65-F5344CB8AC3E}">
        <p14:creationId xmlns:p14="http://schemas.microsoft.com/office/powerpoint/2010/main" val="423940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</TotalTime>
  <Words>220</Words>
  <Application>Microsoft Macintosh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10</cp:revision>
  <dcterms:created xsi:type="dcterms:W3CDTF">2025-08-26T18:35:37Z</dcterms:created>
  <dcterms:modified xsi:type="dcterms:W3CDTF">2025-08-26T19:04:19Z</dcterms:modified>
</cp:coreProperties>
</file>