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80" r:id="rId2"/>
    <p:sldId id="256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832DD-02D4-344E-9652-44AF28C33D0F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5EECF-CDFA-0B4E-B25D-7969EE8442B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44528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A5EECF-CDFA-0B4E-B25D-7969EE8442B8}" type="slidenum">
              <a:rPr lang="en-DE" smtClean="0"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44899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7B99-A557-0545-979C-E72B75C80A5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11D3-1BFC-724C-91AB-E3E8DCF63A2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5574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7B99-A557-0545-979C-E72B75C80A5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11D3-1BFC-724C-91AB-E3E8DCF63A2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2546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7B99-A557-0545-979C-E72B75C80A5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11D3-1BFC-724C-91AB-E3E8DCF63A2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35566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7B99-A557-0545-979C-E72B75C80A5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11D3-1BFC-724C-91AB-E3E8DCF63A2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3908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7B99-A557-0545-979C-E72B75C80A5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11D3-1BFC-724C-91AB-E3E8DCF63A2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39302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7B99-A557-0545-979C-E72B75C80A5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11D3-1BFC-724C-91AB-E3E8DCF63A2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57431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7B99-A557-0545-979C-E72B75C80A5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11D3-1BFC-724C-91AB-E3E8DCF63A2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0816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7B99-A557-0545-979C-E72B75C80A5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11D3-1BFC-724C-91AB-E3E8DCF63A2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9140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7B99-A557-0545-979C-E72B75C80A5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11D3-1BFC-724C-91AB-E3E8DCF63A2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5198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7B99-A557-0545-979C-E72B75C80A5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11D3-1BFC-724C-91AB-E3E8DCF63A2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69195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7B99-A557-0545-979C-E72B75C80A5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911D3-1BFC-724C-91AB-E3E8DCF63A2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64746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07B99-A557-0545-979C-E72B75C80A5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911D3-1BFC-724C-91AB-E3E8DCF63A2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99185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"/><Relationship Id="rId3" Type="http://schemas.openxmlformats.org/officeDocument/2006/relationships/image" Target="../media/image5.tif"/><Relationship Id="rId7" Type="http://schemas.openxmlformats.org/officeDocument/2006/relationships/image" Target="../media/image9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tif"/><Relationship Id="rId5" Type="http://schemas.openxmlformats.org/officeDocument/2006/relationships/image" Target="../media/image7.tif"/><Relationship Id="rId10" Type="http://schemas.openxmlformats.org/officeDocument/2006/relationships/image" Target="../media/image12.tif"/><Relationship Id="rId4" Type="http://schemas.openxmlformats.org/officeDocument/2006/relationships/image" Target="../media/image6.tif"/><Relationship Id="rId9" Type="http://schemas.openxmlformats.org/officeDocument/2006/relationships/image" Target="../media/image11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274A2055-1ACF-AB11-E3EF-C6988F8B0CC8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2384DDC9-9DE6-A889-61E6-14352DDFCB17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83B9430F-5484-5E15-8CDA-B76923CD8B79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C1-67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pManes.05G048400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C8B758E-7FBC-9DD8-37B8-A35889E19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6527" y="1029073"/>
            <a:ext cx="5400000" cy="540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34EBB7-A38F-1005-915F-862EA2B9EC25}"/>
              </a:ext>
            </a:extLst>
          </p:cNvPr>
          <p:cNvSpPr txBox="1"/>
          <p:nvPr/>
        </p:nvSpPr>
        <p:spPr>
          <a:xfrm>
            <a:off x="5835075" y="1028241"/>
            <a:ext cx="6019488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DE" sz="1600" u="sng" dirty="0">
                <a:latin typeface="Arial" panose="020B0604020202020204" pitchFamily="34" charset="0"/>
                <a:cs typeface="Arial" panose="020B0604020202020204" pitchFamily="34" charset="0"/>
              </a:rPr>
              <a:t>Expectation based on expression data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Promoter activity was expected in storage root (cambium/xylem)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endParaRPr lang="en-DE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algn="just">
              <a:spcAft>
                <a:spcPts val="600"/>
              </a:spcAft>
            </a:pPr>
            <a:r>
              <a:rPr lang="en-DE" sz="1600" u="sng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Cloning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 2000 bp upstream fragment of </a:t>
            </a:r>
            <a:r>
              <a:rPr lang="en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Manes.05G048400 </a:t>
            </a: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was used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Sequence was determined according to the reference genome AM560 (v.8.1)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Promoter including 5´UTR was cloned in front of GUS</a:t>
            </a:r>
            <a:r>
              <a:rPr lang="en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Plus</a:t>
            </a: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, resulting in construct C1-67</a:t>
            </a:r>
          </a:p>
          <a:p>
            <a:pPr algn="just">
              <a:spcAft>
                <a:spcPts val="600"/>
              </a:spcAft>
            </a:pPr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GGAAGGCTCACACTAGATAAGGTCAATTCTGCTATCAACGACATGGCAGCGTACGCTGAAACAAATGCTCAGCTTATTGGAGCCTCAAAGAAAAAGGTGATTGTGCATATTTTGATGTGGCTTCCGCTTATGGATTCTCAACCTTGCACTTAATGCTAACTTCTTTTTCTTTATCCTTGAAGGTGGCAGAAAATCTCTGGGAAAAAGCATTAGTAAGTGACTTACTTAATAAGAAAATCCAAAATTACTTCAAGCACTCTTGTTCCTTCGAAGGTTGAATGCTTTTCTGGAATTGCATGGGTTCCTTGTTTTGCCGGCATGATGTAGATTAATAAATTCATACAGAACTAATAGATGCAGATGCCTGTATGCGCTATTAAACAGTTTTACAAATGTTTTAGTCCCTTCTGTTTCTAAGCAAACTAGCTGTTGATTATGCAGTTGATTTTCAATATGTTCATGAAACATGCAGGAAGTAAGGGATATTGCAATGACAGAAACAATCAAGGGAAAACACTTTTTCCTTGAAACTGACATAAAGGGGCCAACATTGAAGCTTGACAACACCGGAAAAGCTATACTCACTGTAAGTTTGATTTTATTCTTCTGTCTTGTCATCATTGAATAGCAATTTTAGCCCGTTTAGTTAATTCAGTGACTAGTAGAATCCTTGGAAATTTCATTCTAATGCAGTTTTGGGGTTTAGAGGTGCAAAACTTCCAACAAGTTATTGGCATAGATTTCTCTAACGGAAGAATTAATTTGTATTAGGGGGAAATGGTTCAGAAAACACAATTCTATGGAACTTACGTTGTCGACCCCTGTTGCTCACAGAAACATAACATATATGATGTTTCAATAACTTTCATGTCAATTGATAAGTTCTGCATTCTGATGCTTTACAGGTTCTTCGTCACCTCGGTCGCATCAATGAGAGCCGGATCGGGCATCACCGTGTAATCATTCTTTTGAAGCCCCAGTGACCTACTTAATTCGCTTCTTTTACTTTTATTAATAAAAATTATTGTGTTACGAAAAAAAATAATAAAAATTAGTTGTAGTATATCATGTATGCTAAAGTCCAAATGGCAAAAATGTAAAGATATTATATACGAACCCGTTAGGTGGACCGATGTCACAAGAATCAAAATGGAACAGAATTTCATCCTATTTCCATTTCATTTCTTTGTGAACCCAACAGATCCTTAGTTCACCCCTTACATGGTGGCCTAAAGAACAGTTGGGTCTTATTGTAATGATAAAGTGGCCACACATGAAATTCCTTAAAAGACTTGGGATATTGTTCTGGTACAAATTTTCCTCTGTTATGAGAAGCTGCTTGGGATTGTGCGGCTGGCGTAATCCTTAATTTCTAACCAATTGCTTTTGAGTAGCTTTATATAGTTTAGAAGGTAATCAATCCGCCGTTGTCCGCTTGTTGCATAGACTCCTAGTTCCAAGATGCCATAGTTGTGAATTCCACACTGGAATTTAGTAGGCAAAACTACCATACAAGTTTTAGTTTGATTCTTTATTCCAAAAATTAAACCAATGAACATGAAAATAGTAAGAAGTTTTTCTTAAAGGGCTATAATTATGTATCTCTTATTTAATATGAAATAATTGACTGGATACAAAAAGATCATGTGAAAATATAAATAAAATATTATTATCGACAAAAGAAATATTCAGGCAATGGAAGAGTATAAGTGGAACACAGAGAAATATACACTAAAACTAAGAGCAATTAAGGTGTCTTATTGCCGTACGTGGTGAATGCAAGATAATCAAATGCACAAACCTCCAAGAGATGAAGATGGCCCTGTTCACAAGTTGCTAATATTGCCAGCTAGGGAGGGTTTGATTAGATGCGATGTGTTCACATGGCTTCTAATCTTTAATCCTAAACCTCTAAAAATCTCTGTCTATATAAACCCTAGCTAGCACAGCAAACTACTTCACTACCAATTCCAAACACCATCCCATTATCCCAAAACA</a:t>
            </a:r>
            <a:endParaRPr lang="en-DE" sz="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DECA40-37C5-8664-0102-D4D3FDDC6E2E}"/>
              </a:ext>
            </a:extLst>
          </p:cNvPr>
          <p:cNvSpPr/>
          <p:nvPr/>
        </p:nvSpPr>
        <p:spPr>
          <a:xfrm>
            <a:off x="888849" y="1283755"/>
            <a:ext cx="2906402" cy="29064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CCA7824-A464-72FE-8A15-DC908EC7D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4636" y="1289241"/>
            <a:ext cx="2906402" cy="290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8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69B8F275-CD3B-0A91-8222-903D6CD0039E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8B815CF-F8B1-2A1D-D463-138F76572563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E9F67F2-FFC0-BF0F-DCF8-CCE8BA9D10DE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C1-67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pManes.05G048400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B12449-8F05-DCDA-2E4B-9EAEB5CC9F19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C1-67 lines 674, 676, 676, 677, and 679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Overnight staining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913CA4-CE0C-6887-7905-73A26B9F8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54" y="1629000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087ACC-22DF-0B3B-5ADB-71697602B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854" y="1629000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CCACF1-FA41-5C34-E490-01C800E61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854" y="1629000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9689AF-D47D-B8F1-E4D8-7029EDA558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3854" y="1629000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59EFC1-3932-13BA-814E-529D5599FE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854" y="3429000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28A969-385C-A6CE-B185-378FA7D3E6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3854" y="3429000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B9F159-F131-9170-725F-FFADCC8DEE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3854" y="3429000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85758A-D6AC-B2F4-3810-5506C95650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73854" y="3429000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0487779-95C2-8985-094D-E18BA934593F}"/>
              </a:ext>
            </a:extLst>
          </p:cNvPr>
          <p:cNvSpPr txBox="1"/>
          <p:nvPr/>
        </p:nvSpPr>
        <p:spPr>
          <a:xfrm>
            <a:off x="333854" y="1329251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Sink leaf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8ABC7A-E873-D725-FE8D-902ECA0BF3D2}"/>
              </a:ext>
            </a:extLst>
          </p:cNvPr>
          <p:cNvSpPr txBox="1"/>
          <p:nvPr/>
        </p:nvSpPr>
        <p:spPr>
          <a:xfrm>
            <a:off x="321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Source leaf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341740-8326-BE95-598A-D4BF7D6E9A49}"/>
              </a:ext>
            </a:extLst>
          </p:cNvPr>
          <p:cNvSpPr txBox="1"/>
          <p:nvPr/>
        </p:nvSpPr>
        <p:spPr>
          <a:xfrm>
            <a:off x="6093854" y="131894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Petiole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CDD6B9-1C2E-08B0-63FF-80B3806A46C3}"/>
              </a:ext>
            </a:extLst>
          </p:cNvPr>
          <p:cNvSpPr txBox="1"/>
          <p:nvPr/>
        </p:nvSpPr>
        <p:spPr>
          <a:xfrm>
            <a:off x="897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Upper stem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226F62-482F-3DEC-D013-C6566121AD79}"/>
              </a:ext>
            </a:extLst>
          </p:cNvPr>
          <p:cNvSpPr txBox="1"/>
          <p:nvPr/>
        </p:nvSpPr>
        <p:spPr>
          <a:xfrm>
            <a:off x="333854" y="522900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Middle stem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E83453-B399-49D5-C24C-B8DF87D62A74}"/>
              </a:ext>
            </a:extLst>
          </p:cNvPr>
          <p:cNvSpPr txBox="1"/>
          <p:nvPr/>
        </p:nvSpPr>
        <p:spPr>
          <a:xfrm>
            <a:off x="3213854" y="522899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Lower stem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0F1E23-329F-7F26-3FB1-EA066E412303}"/>
              </a:ext>
            </a:extLst>
          </p:cNvPr>
          <p:cNvSpPr txBox="1"/>
          <p:nvPr/>
        </p:nvSpPr>
        <p:spPr>
          <a:xfrm>
            <a:off x="6093854" y="5241765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44B414-EEF1-95A4-CEDD-3424DD918C88}"/>
              </a:ext>
            </a:extLst>
          </p:cNvPr>
          <p:cNvSpPr txBox="1"/>
          <p:nvPr/>
        </p:nvSpPr>
        <p:spPr>
          <a:xfrm>
            <a:off x="8973854" y="5228998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Fibrous root</a:t>
            </a:r>
          </a:p>
        </p:txBody>
      </p:sp>
    </p:spTree>
    <p:extLst>
      <p:ext uri="{BB962C8B-B14F-4D97-AF65-F5344CB8AC3E}">
        <p14:creationId xmlns:p14="http://schemas.microsoft.com/office/powerpoint/2010/main" val="1998800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</TotalTime>
  <Words>109</Words>
  <Application>Microsoft Macintosh PowerPoint</Application>
  <PresentationFormat>Widescreen</PresentationFormat>
  <Paragraphs>21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Zierer, Wolfgang</dc:creator>
  <cp:lastModifiedBy>Zierer, Wolfgang</cp:lastModifiedBy>
  <cp:revision>4</cp:revision>
  <dcterms:created xsi:type="dcterms:W3CDTF">2025-08-26T17:28:36Z</dcterms:created>
  <dcterms:modified xsi:type="dcterms:W3CDTF">2025-08-26T18:07:00Z</dcterms:modified>
</cp:coreProperties>
</file>