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0" r:id="rId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9980E-B60C-6B54-8629-9F3A1EC7E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B8A22-0EB6-DCEE-8E47-A6ECAD4FF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1C899-857B-DB2D-AE84-83F1120E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FD1B0-B00C-CD8A-CA62-376AA4CB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AC56D-82B7-BD08-1340-D506EAD6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3975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5803-E5AC-4177-A6C6-E6A666AA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D822C-B05D-9D3C-9495-F735EA1A5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962A0-B7E0-35E8-5AB7-02D99FA9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F8ECA-82A5-2B83-DDE0-A3E6CAA2C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E7AC5-C918-63EF-5165-D8E87F9C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7467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0A94C-D208-66C7-780C-050A2A15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76AFF-A603-A7F4-3E81-ABEB8CA65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0F262-2319-C34D-838F-B5235EA5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168C6-87E9-8F01-4C5F-04336808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9B056-A34B-BAAD-7538-C0EB09DB8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0938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33CEE-D26C-3C8C-E4CB-A3A069EC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6D2F4-309A-7EA0-55AF-3161566E5A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B1448-C048-0171-3EC2-1683E2315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C41B8-F1CE-7D5F-1274-5A2A429DC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3AB59-A737-260A-67AD-4C406547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0DFBD-7788-6442-AFDC-2C148A50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5091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9F62A-8D75-84A9-1DC4-352568F7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0C5A6-D4D0-FE72-DC49-09D5A0B1F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70066D-32A4-C401-0851-A96DC50D5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7FCAEB-01BB-C8CC-6EE9-F31AC02CC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284A9D-305D-7D1E-61CC-290B4DEC43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A92236-263E-8E86-EB10-F16B080D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DE830-0E5B-274D-4727-6D0164F74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8584E7-BEAA-3914-6D21-F28FA30D4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40570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76920-B84B-7E7C-9E4F-E5E174F4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507BA6-1218-BDA4-BC06-CF03CD196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745ACD-DE75-596A-1D0E-0FE5CD4B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5F3905-C043-359E-36D7-AA866C89B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3387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8434F-3B46-5E2B-F8D4-A20AF5D7E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F159AD-EAA5-CE8F-6599-D6CA7A3F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95911-0380-905A-F6AC-96F29971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9909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DDB63-2559-EF34-9354-039603062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E617-FF59-2514-A226-C1D5C9F33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7B702-766E-6D26-66CE-BD9815C8A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05893-77E4-1BE3-64A4-997713A6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D50DD-B99F-95B6-4C33-91A24D83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C6317-65B5-A46D-4488-A1297A299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3704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130EB-CD84-4910-773E-47228328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9CF08-E14E-716A-A294-1F5BC8358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64655-4E80-FA8C-C6E1-79E79D62D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5551B-D0D0-9457-080F-77C5936A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94121-B5C4-CDF9-FFE1-1686993E6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17C26-DA71-3ADC-8AAF-4F6FBC57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84714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5AF8-5CB0-EF64-F1DC-ACFD8287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9F9F0A-8E21-79D9-5992-82E2728E0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610B4-25F1-4C70-6C8A-F4B64753F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68655-4DB7-E8BB-A03E-1B9650BB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7A378-69C4-2A75-0F6C-50FB7C7EA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4496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3ACEAA-4FB4-7BF2-9D43-800175FE41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CDBB2-1AF6-25B5-6485-27E5062F5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BDDA4-BA78-80DA-3867-DE2AE5D5D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F686B-6329-5BCF-582C-B8FA9BFE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D46C2-9273-4AF0-D895-C5FF0D85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9946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9F15D-4C0D-C229-FCE8-37FA7DEF6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88F96-964B-E51E-BA7C-51F8C1E38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30F45-60D9-7901-5574-20986902D1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3695A-F28C-774B-AA3A-92C9E617EEA2}" type="datetimeFigureOut">
              <a:rPr lang="en-DE" smtClean="0"/>
              <a:t>16.09.24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F63FB-ECA5-6557-5080-8FBC30AB6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44666-1C3C-A5CA-ABED-12808913B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985CD-5B3A-5940-AC31-028B86BB4176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5837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9B87B28-113C-F54F-2BF8-8A5291C1F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29" y="815561"/>
            <a:ext cx="3767145" cy="37671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A7BCEF-78D8-9343-7C4C-71F986C101F2}"/>
              </a:ext>
            </a:extLst>
          </p:cNvPr>
          <p:cNvSpPr txBox="1"/>
          <p:nvPr/>
        </p:nvSpPr>
        <p:spPr>
          <a:xfrm>
            <a:off x="482831" y="653142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Manes.03182100_APL1a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199AB8-3A2F-74D0-84AD-30770D820B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67"/>
          <a:stretch/>
        </p:blipFill>
        <p:spPr>
          <a:xfrm>
            <a:off x="61974" y="4593594"/>
            <a:ext cx="3600000" cy="226440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BD7C2B1-2C03-0E19-9C72-B0484B7DB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8974" y="815562"/>
            <a:ext cx="3756258" cy="3756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6BAA9C-C8FE-5F3F-1571-1F0A508FB3E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456"/>
          <a:stretch/>
        </p:blipFill>
        <p:spPr>
          <a:xfrm>
            <a:off x="3825430" y="4571822"/>
            <a:ext cx="3600000" cy="22861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A49D99-2A4B-A4C9-559B-C869CC931826}"/>
              </a:ext>
            </a:extLst>
          </p:cNvPr>
          <p:cNvSpPr txBox="1"/>
          <p:nvPr/>
        </p:nvSpPr>
        <p:spPr>
          <a:xfrm>
            <a:off x="4217659" y="657171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Manes.05G118300_CHUP1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B2E0DA1-F835-B1BB-542A-7DDE3744BB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5232" y="837334"/>
            <a:ext cx="3734486" cy="3734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A4A414-D85C-E566-C2C5-5576B784C3B5}"/>
              </a:ext>
            </a:extLst>
          </p:cNvPr>
          <p:cNvSpPr txBox="1"/>
          <p:nvPr/>
        </p:nvSpPr>
        <p:spPr>
          <a:xfrm>
            <a:off x="7960286" y="678943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Manes.09G045900_PUB24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4AA6E9-C8C9-A610-20DC-9A7B1B13C8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819"/>
          <a:stretch/>
        </p:blipFill>
        <p:spPr>
          <a:xfrm>
            <a:off x="7559916" y="4550052"/>
            <a:ext cx="3600000" cy="230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14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EF19A49-1D14-64F3-254B-4A5F620F5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145" y="837334"/>
            <a:ext cx="3756258" cy="3756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4FC97F-E3B0-5EEB-A07C-539AE5D4FC4A}"/>
              </a:ext>
            </a:extLst>
          </p:cNvPr>
          <p:cNvSpPr txBox="1"/>
          <p:nvPr/>
        </p:nvSpPr>
        <p:spPr>
          <a:xfrm>
            <a:off x="569920" y="678943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Manes.11G085500_APL3a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C1B7F9-9490-87D8-CDDE-F64B02F19A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690"/>
          <a:stretch/>
        </p:blipFill>
        <p:spPr>
          <a:xfrm>
            <a:off x="-54494" y="4572686"/>
            <a:ext cx="3839703" cy="228618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21674FF-6CCC-6C85-C0F5-29C14E7E4A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3403" y="815562"/>
            <a:ext cx="3756258" cy="37562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2DE0E-FB8A-EE95-FB7D-FAB98B99D28D}"/>
              </a:ext>
            </a:extLst>
          </p:cNvPr>
          <p:cNvSpPr txBox="1"/>
          <p:nvPr/>
        </p:nvSpPr>
        <p:spPr>
          <a:xfrm>
            <a:off x="4271402" y="657171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Manes.05G048400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71CB41-EA4E-B6B3-C56C-943EFAE59D6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198"/>
          <a:stretch/>
        </p:blipFill>
        <p:spPr>
          <a:xfrm>
            <a:off x="3881338" y="4577721"/>
            <a:ext cx="3564000" cy="226440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AF0FDC6-C708-736F-D3DD-8F3B5C15B8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34090" y="815562"/>
            <a:ext cx="3701829" cy="3701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1968A6-55AF-5C09-F27A-05DE818C7CC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2343"/>
          <a:stretch/>
        </p:blipFill>
        <p:spPr>
          <a:xfrm>
            <a:off x="7636118" y="4582709"/>
            <a:ext cx="3600000" cy="22644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EC2431-5733-0B67-E7DE-31A755ADDF0E}"/>
              </a:ext>
            </a:extLst>
          </p:cNvPr>
          <p:cNvSpPr txBox="1"/>
          <p:nvPr/>
        </p:nvSpPr>
        <p:spPr>
          <a:xfrm>
            <a:off x="8061344" y="657171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Manes.12G037900_PXL2</a:t>
            </a:r>
          </a:p>
        </p:txBody>
      </p:sp>
    </p:spTree>
    <p:extLst>
      <p:ext uri="{BB962C8B-B14F-4D97-AF65-F5344CB8AC3E}">
        <p14:creationId xmlns:p14="http://schemas.microsoft.com/office/powerpoint/2010/main" val="215605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B3D3636-6651-1781-EC29-5F1ED4CA8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15562"/>
            <a:ext cx="3756258" cy="37562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97A548-BE56-8968-6DDC-D2B69C7CC30C}"/>
              </a:ext>
            </a:extLst>
          </p:cNvPr>
          <p:cNvSpPr txBox="1"/>
          <p:nvPr/>
        </p:nvSpPr>
        <p:spPr>
          <a:xfrm>
            <a:off x="359571" y="657171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Manes.09G126100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4C145-F5B2-E3C6-578E-CB2216712A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925"/>
          <a:stretch/>
        </p:blipFill>
        <p:spPr>
          <a:xfrm>
            <a:off x="-65316" y="4571826"/>
            <a:ext cx="3600000" cy="228618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45AD11-7216-C724-C7CB-2A2BC89DE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56945" y="815562"/>
            <a:ext cx="3743445" cy="37434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051B87-6B02-F50B-D105-59A7157D134D}"/>
              </a:ext>
            </a:extLst>
          </p:cNvPr>
          <p:cNvSpPr txBox="1"/>
          <p:nvPr/>
        </p:nvSpPr>
        <p:spPr>
          <a:xfrm>
            <a:off x="4110109" y="657171"/>
            <a:ext cx="29718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DE" sz="1600" b="1" dirty="0">
                <a:latin typeface="Arial" panose="020B0604020202020204" pitchFamily="34" charset="0"/>
                <a:cs typeface="Arial" panose="020B0604020202020204" pitchFamily="34" charset="0"/>
              </a:rPr>
              <a:t>Manes.03G057900_CCD1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0FDDA9-7345-3FFA-DCEF-DD6C8E1D264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354"/>
          <a:stretch/>
        </p:blipFill>
        <p:spPr>
          <a:xfrm>
            <a:off x="3712716" y="4582704"/>
            <a:ext cx="3600000" cy="22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56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36</Words>
  <Application>Microsoft Macintosh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Wolfgang Zierer</dc:creator>
  <cp:lastModifiedBy>Wolfgang Zierer</cp:lastModifiedBy>
  <cp:revision>14</cp:revision>
  <dcterms:created xsi:type="dcterms:W3CDTF">2024-09-16T13:36:24Z</dcterms:created>
  <dcterms:modified xsi:type="dcterms:W3CDTF">2024-09-16T17:42:38Z</dcterms:modified>
</cp:coreProperties>
</file>